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6"/>
  </p:sldMasterIdLst>
  <p:notesMasterIdLst>
    <p:notesMasterId r:id="rId15"/>
  </p:notesMasterIdLst>
  <p:handoutMasterIdLst>
    <p:handoutMasterId r:id="rId16"/>
  </p:handoutMasterIdLst>
  <p:sldIdLst>
    <p:sldId id="343" r:id="rId7"/>
    <p:sldId id="316" r:id="rId8"/>
    <p:sldId id="342" r:id="rId9"/>
    <p:sldId id="256" r:id="rId10"/>
    <p:sldId id="315" r:id="rId11"/>
    <p:sldId id="257" r:id="rId12"/>
    <p:sldId id="304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6A87"/>
    <a:srgbClr val="C196C5"/>
    <a:srgbClr val="FFD600"/>
    <a:srgbClr val="F8B936"/>
    <a:srgbClr val="1D384B"/>
    <a:srgbClr val="68BACF"/>
    <a:srgbClr val="289CBA"/>
    <a:srgbClr val="CFD7DE"/>
    <a:srgbClr val="FFFFFF"/>
    <a:srgbClr val="7BB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8BC182-F76A-EBD0-0161-91392670C549}" v="846" dt="2026-02-10T22:46:02.933"/>
    <p1510:client id="{79729384-4A85-BB67-2191-DC111C7667B0}" v="1" dt="2026-02-11T16:56:52.678"/>
    <p1510:client id="{DE7DD2B7-5379-6E0C-D681-95582F4020CE}" v="37" dt="2026-02-11T13:14:07.016"/>
    <p1510:client id="{E00569F9-3EF4-F0DD-81E3-7959054DCE93}" v="417" dt="2026-02-11T14:14:16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vett, Carly -CET" userId="S::carly.lovett@international.gc.ca::1363ba96-e238-4d03-b2f8-53efbe3dd084" providerId="AD" clId="Web-{E00569F9-3EF4-F0DD-81E3-7959054DCE93}"/>
    <pc:docChg chg="delSld modSld">
      <pc:chgData name="Lovett, Carly -CET" userId="S::carly.lovett@international.gc.ca::1363ba96-e238-4d03-b2f8-53efbe3dd084" providerId="AD" clId="Web-{E00569F9-3EF4-F0DD-81E3-7959054DCE93}" dt="2026-02-11T14:14:16.824" v="393" actId="1076"/>
      <pc:docMkLst>
        <pc:docMk/>
      </pc:docMkLst>
      <pc:sldChg chg="addSp delSp modSp">
        <pc:chgData name="Lovett, Carly -CET" userId="S::carly.lovett@international.gc.ca::1363ba96-e238-4d03-b2f8-53efbe3dd084" providerId="AD" clId="Web-{E00569F9-3EF4-F0DD-81E3-7959054DCE93}" dt="2026-02-11T14:10:16.134" v="366" actId="14100"/>
        <pc:sldMkLst>
          <pc:docMk/>
          <pc:sldMk cId="3515417913" sldId="256"/>
        </pc:sldMkLst>
        <pc:spChg chg="add mod">
          <ac:chgData name="Lovett, Carly -CET" userId="S::carly.lovett@international.gc.ca::1363ba96-e238-4d03-b2f8-53efbe3dd084" providerId="AD" clId="Web-{E00569F9-3EF4-F0DD-81E3-7959054DCE93}" dt="2026-02-11T14:10:16.134" v="366" actId="14100"/>
          <ac:spMkLst>
            <pc:docMk/>
            <pc:sldMk cId="3515417913" sldId="256"/>
            <ac:spMk id="5" creationId="{B93DE4DC-B760-3077-195B-5BA523EE9468}"/>
          </ac:spMkLst>
        </pc:spChg>
        <pc:spChg chg="mod">
          <ac:chgData name="Lovett, Carly -CET" userId="S::carly.lovett@international.gc.ca::1363ba96-e238-4d03-b2f8-53efbe3dd084" providerId="AD" clId="Web-{E00569F9-3EF4-F0DD-81E3-7959054DCE93}" dt="2026-02-10T16:33:08.925" v="276" actId="20577"/>
          <ac:spMkLst>
            <pc:docMk/>
            <pc:sldMk cId="3515417913" sldId="256"/>
            <ac:spMk id="6" creationId="{CD89B634-EAA2-0A84-2159-BCB3C80EB0C2}"/>
          </ac:spMkLst>
        </pc:spChg>
        <pc:spChg chg="del">
          <ac:chgData name="Lovett, Carly -CET" userId="S::carly.lovett@international.gc.ca::1363ba96-e238-4d03-b2f8-53efbe3dd084" providerId="AD" clId="Web-{E00569F9-3EF4-F0DD-81E3-7959054DCE93}" dt="2026-02-10T16:27:28.765" v="230"/>
          <ac:spMkLst>
            <pc:docMk/>
            <pc:sldMk cId="3515417913" sldId="256"/>
            <ac:spMk id="7" creationId="{C66D43EB-4791-6550-948F-FC30CA6FB4F0}"/>
          </ac:spMkLst>
        </pc:spChg>
        <pc:spChg chg="del mod">
          <ac:chgData name="Lovett, Carly -CET" userId="S::carly.lovett@international.gc.ca::1363ba96-e238-4d03-b2f8-53efbe3dd084" providerId="AD" clId="Web-{E00569F9-3EF4-F0DD-81E3-7959054DCE93}" dt="2026-02-10T16:23:52.744" v="217"/>
          <ac:spMkLst>
            <pc:docMk/>
            <pc:sldMk cId="3515417913" sldId="256"/>
            <ac:spMk id="8" creationId="{A341BD32-27C1-0D9D-C593-0B5FF7FD1B36}"/>
          </ac:spMkLst>
        </pc:spChg>
        <pc:spChg chg="add del mod">
          <ac:chgData name="Lovett, Carly -CET" userId="S::carly.lovett@international.gc.ca::1363ba96-e238-4d03-b2f8-53efbe3dd084" providerId="AD" clId="Web-{E00569F9-3EF4-F0DD-81E3-7959054DCE93}" dt="2026-02-10T16:24:17.526" v="221"/>
          <ac:spMkLst>
            <pc:docMk/>
            <pc:sldMk cId="3515417913" sldId="256"/>
            <ac:spMk id="10" creationId="{841EBA6C-7247-B80D-596F-8534EBFAE0A7}"/>
          </ac:spMkLst>
        </pc:spChg>
        <pc:spChg chg="add del mod">
          <ac:chgData name="Lovett, Carly -CET" userId="S::carly.lovett@international.gc.ca::1363ba96-e238-4d03-b2f8-53efbe3dd084" providerId="AD" clId="Web-{E00569F9-3EF4-F0DD-81E3-7959054DCE93}" dt="2026-02-10T16:28:14.984" v="242"/>
          <ac:spMkLst>
            <pc:docMk/>
            <pc:sldMk cId="3515417913" sldId="256"/>
            <ac:spMk id="13" creationId="{96A65FEA-25CF-933A-6657-B0A0DA7E17F5}"/>
          </ac:spMkLst>
        </pc:spChg>
        <pc:spChg chg="add del mod">
          <ac:chgData name="Lovett, Carly -CET" userId="S::carly.lovett@international.gc.ca::1363ba96-e238-4d03-b2f8-53efbe3dd084" providerId="AD" clId="Web-{E00569F9-3EF4-F0DD-81E3-7959054DCE93}" dt="2026-02-10T16:29:25.767" v="248"/>
          <ac:spMkLst>
            <pc:docMk/>
            <pc:sldMk cId="3515417913" sldId="256"/>
            <ac:spMk id="16" creationId="{860C9E5C-0BD2-0076-334A-3AEED317CFA2}"/>
          </ac:spMkLst>
        </pc:spChg>
        <pc:spChg chg="add del mod">
          <ac:chgData name="Lovett, Carly -CET" userId="S::carly.lovett@international.gc.ca::1363ba96-e238-4d03-b2f8-53efbe3dd084" providerId="AD" clId="Web-{E00569F9-3EF4-F0DD-81E3-7959054DCE93}" dt="2026-02-10T16:34:45.426" v="283"/>
          <ac:spMkLst>
            <pc:docMk/>
            <pc:sldMk cId="3515417913" sldId="256"/>
            <ac:spMk id="19" creationId="{B2DF2AA6-1F92-CADB-9737-0B2A86FD1CE3}"/>
          </ac:spMkLst>
        </pc:spChg>
        <pc:spChg chg="add del mod">
          <ac:chgData name="Lovett, Carly -CET" userId="S::carly.lovett@international.gc.ca::1363ba96-e238-4d03-b2f8-53efbe3dd084" providerId="AD" clId="Web-{E00569F9-3EF4-F0DD-81E3-7959054DCE93}" dt="2026-02-10T16:34:58.363" v="287"/>
          <ac:spMkLst>
            <pc:docMk/>
            <pc:sldMk cId="3515417913" sldId="256"/>
            <ac:spMk id="20" creationId="{7679DD5D-D721-A36A-87A4-8CCFCC2F1C18}"/>
          </ac:spMkLst>
        </pc:spChg>
        <pc:picChg chg="add del mod ord">
          <ac:chgData name="Lovett, Carly -CET" userId="S::carly.lovett@international.gc.ca::1363ba96-e238-4d03-b2f8-53efbe3dd084" providerId="AD" clId="Web-{E00569F9-3EF4-F0DD-81E3-7959054DCE93}" dt="2026-02-10T16:28:03.719" v="241"/>
          <ac:picMkLst>
            <pc:docMk/>
            <pc:sldMk cId="3515417913" sldId="256"/>
            <ac:picMk id="11" creationId="{8BD73661-B1BC-41F0-9CDA-CCC0AB79A136}"/>
          </ac:picMkLst>
        </pc:picChg>
        <pc:picChg chg="add del mod ord">
          <ac:chgData name="Lovett, Carly -CET" userId="S::carly.lovett@international.gc.ca::1363ba96-e238-4d03-b2f8-53efbe3dd084" providerId="AD" clId="Web-{E00569F9-3EF4-F0DD-81E3-7959054DCE93}" dt="2026-02-10T16:29:15.626" v="247"/>
          <ac:picMkLst>
            <pc:docMk/>
            <pc:sldMk cId="3515417913" sldId="256"/>
            <ac:picMk id="14" creationId="{FCA58407-6EB2-D2A9-762A-1217A7CCB1CF}"/>
          </ac:picMkLst>
        </pc:picChg>
        <pc:picChg chg="add del mod ord">
          <ac:chgData name="Lovett, Carly -CET" userId="S::carly.lovett@international.gc.ca::1363ba96-e238-4d03-b2f8-53efbe3dd084" providerId="AD" clId="Web-{E00569F9-3EF4-F0DD-81E3-7959054DCE93}" dt="2026-02-10T16:29:38.408" v="250"/>
          <ac:picMkLst>
            <pc:docMk/>
            <pc:sldMk cId="3515417913" sldId="256"/>
            <ac:picMk id="17" creationId="{8B5BC492-61DF-04BD-471D-508978F4CC1B}"/>
          </ac:picMkLst>
        </pc:picChg>
        <pc:picChg chg="add del mod ord">
          <ac:chgData name="Lovett, Carly -CET" userId="S::carly.lovett@international.gc.ca::1363ba96-e238-4d03-b2f8-53efbe3dd084" providerId="AD" clId="Web-{E00569F9-3EF4-F0DD-81E3-7959054DCE93}" dt="2026-02-10T16:34:20.254" v="279"/>
          <ac:picMkLst>
            <pc:docMk/>
            <pc:sldMk cId="3515417913" sldId="256"/>
            <ac:picMk id="21" creationId="{875723DD-A992-7C91-4319-A7FF151F00E6}"/>
          </ac:picMkLst>
        </pc:picChg>
        <pc:picChg chg="add del mod ord">
          <ac:chgData name="Lovett, Carly -CET" userId="S::carly.lovett@international.gc.ca::1363ba96-e238-4d03-b2f8-53efbe3dd084" providerId="AD" clId="Web-{E00569F9-3EF4-F0DD-81E3-7959054DCE93}" dt="2026-02-10T16:34:40.738" v="282"/>
          <ac:picMkLst>
            <pc:docMk/>
            <pc:sldMk cId="3515417913" sldId="256"/>
            <ac:picMk id="22" creationId="{9A95B505-3364-C085-90D3-431505E554FD}"/>
          </ac:picMkLst>
        </pc:picChg>
        <pc:picChg chg="add del mod">
          <ac:chgData name="Lovett, Carly -CET" userId="S::carly.lovett@international.gc.ca::1363ba96-e238-4d03-b2f8-53efbe3dd084" providerId="AD" clId="Web-{E00569F9-3EF4-F0DD-81E3-7959054DCE93}" dt="2026-02-10T16:34:50.801" v="285"/>
          <ac:picMkLst>
            <pc:docMk/>
            <pc:sldMk cId="3515417913" sldId="256"/>
            <ac:picMk id="23" creationId="{2C9D360B-0E83-EDD3-0E42-A4A7A4F42F54}"/>
          </ac:picMkLst>
        </pc:picChg>
        <pc:picChg chg="add mod">
          <ac:chgData name="Lovett, Carly -CET" userId="S::carly.lovett@international.gc.ca::1363ba96-e238-4d03-b2f8-53efbe3dd084" providerId="AD" clId="Web-{E00569F9-3EF4-F0DD-81E3-7959054DCE93}" dt="2026-02-10T16:45:55.920" v="346" actId="1076"/>
          <ac:picMkLst>
            <pc:docMk/>
            <pc:sldMk cId="3515417913" sldId="256"/>
            <ac:picMk id="24" creationId="{C8DE8966-321F-4481-E7E9-E8D594493796}"/>
          </ac:picMkLst>
        </pc:picChg>
        <pc:picChg chg="add del mod modCrop">
          <ac:chgData name="Lovett, Carly -CET" userId="S::carly.lovett@international.gc.ca::1363ba96-e238-4d03-b2f8-53efbe3dd084" providerId="AD" clId="Web-{E00569F9-3EF4-F0DD-81E3-7959054DCE93}" dt="2026-02-10T16:43:58.746" v="330"/>
          <ac:picMkLst>
            <pc:docMk/>
            <pc:sldMk cId="3515417913" sldId="256"/>
            <ac:picMk id="25" creationId="{4D4467E8-E11C-43D1-BE69-689367C23D18}"/>
          </ac:picMkLst>
        </pc:picChg>
        <pc:picChg chg="add mod">
          <ac:chgData name="Lovett, Carly -CET" userId="S::carly.lovett@international.gc.ca::1363ba96-e238-4d03-b2f8-53efbe3dd084" providerId="AD" clId="Web-{E00569F9-3EF4-F0DD-81E3-7959054DCE93}" dt="2026-02-10T16:47:01.561" v="350" actId="14100"/>
          <ac:picMkLst>
            <pc:docMk/>
            <pc:sldMk cId="3515417913" sldId="256"/>
            <ac:picMk id="26" creationId="{D3E63B39-8BE5-5503-232D-68C13B2C0C73}"/>
          </ac:picMkLst>
        </pc:picChg>
      </pc:sldChg>
      <pc:sldChg chg="modSp">
        <pc:chgData name="Lovett, Carly -CET" userId="S::carly.lovett@international.gc.ca::1363ba96-e238-4d03-b2f8-53efbe3dd084" providerId="AD" clId="Web-{E00569F9-3EF4-F0DD-81E3-7959054DCE93}" dt="2026-02-10T16:31:04.940" v="254" actId="1076"/>
        <pc:sldMkLst>
          <pc:docMk/>
          <pc:sldMk cId="3588942478" sldId="257"/>
        </pc:sldMkLst>
        <pc:spChg chg="mod">
          <ac:chgData name="Lovett, Carly -CET" userId="S::carly.lovett@international.gc.ca::1363ba96-e238-4d03-b2f8-53efbe3dd084" providerId="AD" clId="Web-{E00569F9-3EF4-F0DD-81E3-7959054DCE93}" dt="2026-02-10T16:31:04.940" v="254" actId="1076"/>
          <ac:spMkLst>
            <pc:docMk/>
            <pc:sldMk cId="3588942478" sldId="257"/>
            <ac:spMk id="5" creationId="{4240B240-0E52-C307-15DD-17A326AC15F4}"/>
          </ac:spMkLst>
        </pc:spChg>
      </pc:sldChg>
      <pc:sldChg chg="addSp modSp">
        <pc:chgData name="Lovett, Carly -CET" userId="S::carly.lovett@international.gc.ca::1363ba96-e238-4d03-b2f8-53efbe3dd084" providerId="AD" clId="Web-{E00569F9-3EF4-F0DD-81E3-7959054DCE93}" dt="2026-02-11T14:14:16.824" v="393" actId="1076"/>
        <pc:sldMkLst>
          <pc:docMk/>
          <pc:sldMk cId="904333382" sldId="304"/>
        </pc:sldMkLst>
        <pc:spChg chg="add mod">
          <ac:chgData name="Lovett, Carly -CET" userId="S::carly.lovett@international.gc.ca::1363ba96-e238-4d03-b2f8-53efbe3dd084" providerId="AD" clId="Web-{E00569F9-3EF4-F0DD-81E3-7959054DCE93}" dt="2026-02-10T16:32:31.753" v="273" actId="20577"/>
          <ac:spMkLst>
            <pc:docMk/>
            <pc:sldMk cId="904333382" sldId="304"/>
            <ac:spMk id="4" creationId="{97D67834-EF11-3C17-55E5-51AAF85468F6}"/>
          </ac:spMkLst>
        </pc:spChg>
        <pc:picChg chg="mod">
          <ac:chgData name="Lovett, Carly -CET" userId="S::carly.lovett@international.gc.ca::1363ba96-e238-4d03-b2f8-53efbe3dd084" providerId="AD" clId="Web-{E00569F9-3EF4-F0DD-81E3-7959054DCE93}" dt="2026-02-11T14:14:09.433" v="389" actId="1076"/>
          <ac:picMkLst>
            <pc:docMk/>
            <pc:sldMk cId="904333382" sldId="304"/>
            <ac:picMk id="4" creationId="{36373B4E-3A3D-C45A-9D76-D3EEA6FF1024}"/>
          </ac:picMkLst>
        </pc:picChg>
        <pc:picChg chg="mod">
          <ac:chgData name="Lovett, Carly -CET" userId="S::carly.lovett@international.gc.ca::1363ba96-e238-4d03-b2f8-53efbe3dd084" providerId="AD" clId="Web-{E00569F9-3EF4-F0DD-81E3-7959054DCE93}" dt="2026-02-11T14:14:16.824" v="393" actId="1076"/>
          <ac:picMkLst>
            <pc:docMk/>
            <pc:sldMk cId="904333382" sldId="304"/>
            <ac:picMk id="11" creationId="{C0CDB07D-4F18-1C28-BE94-A60FC97BB9E7}"/>
          </ac:picMkLst>
        </pc:picChg>
        <pc:picChg chg="mod">
          <ac:chgData name="Lovett, Carly -CET" userId="S::carly.lovett@international.gc.ca::1363ba96-e238-4d03-b2f8-53efbe3dd084" providerId="AD" clId="Web-{E00569F9-3EF4-F0DD-81E3-7959054DCE93}" dt="2026-02-11T14:14:12.761" v="391" actId="14100"/>
          <ac:picMkLst>
            <pc:docMk/>
            <pc:sldMk cId="904333382" sldId="304"/>
            <ac:picMk id="14" creationId="{F9CEAD2C-164A-01DA-56DD-C0936F823449}"/>
          </ac:picMkLst>
        </pc:picChg>
      </pc:sldChg>
      <pc:sldChg chg="modSp">
        <pc:chgData name="Lovett, Carly -CET" userId="S::carly.lovett@international.gc.ca::1363ba96-e238-4d03-b2f8-53efbe3dd084" providerId="AD" clId="Web-{E00569F9-3EF4-F0DD-81E3-7959054DCE93}" dt="2026-02-10T16:17:48.881" v="31" actId="20577"/>
        <pc:sldMkLst>
          <pc:docMk/>
          <pc:sldMk cId="3321258235" sldId="316"/>
        </pc:sldMkLst>
        <pc:spChg chg="mod">
          <ac:chgData name="Lovett, Carly -CET" userId="S::carly.lovett@international.gc.ca::1363ba96-e238-4d03-b2f8-53efbe3dd084" providerId="AD" clId="Web-{E00569F9-3EF4-F0DD-81E3-7959054DCE93}" dt="2026-02-10T16:17:48.881" v="31" actId="20577"/>
          <ac:spMkLst>
            <pc:docMk/>
            <pc:sldMk cId="3321258235" sldId="316"/>
            <ac:spMk id="2" creationId="{41E039B9-F87C-8FA1-5F94-B7D08C36B76A}"/>
          </ac:spMkLst>
        </pc:spChg>
      </pc:sldChg>
      <pc:sldChg chg="modSp">
        <pc:chgData name="Lovett, Carly -CET" userId="S::carly.lovett@international.gc.ca::1363ba96-e238-4d03-b2f8-53efbe3dd084" providerId="AD" clId="Web-{E00569F9-3EF4-F0DD-81E3-7959054DCE93}" dt="2026-02-11T14:10:44.900" v="367"/>
        <pc:sldMkLst>
          <pc:docMk/>
          <pc:sldMk cId="885103118" sldId="342"/>
        </pc:sldMkLst>
        <pc:spChg chg="mod">
          <ac:chgData name="Lovett, Carly -CET" userId="S::carly.lovett@international.gc.ca::1363ba96-e238-4d03-b2f8-53efbe3dd084" providerId="AD" clId="Web-{E00569F9-3EF4-F0DD-81E3-7959054DCE93}" dt="2026-02-11T14:10:44.900" v="367"/>
          <ac:spMkLst>
            <pc:docMk/>
            <pc:sldMk cId="885103118" sldId="342"/>
            <ac:spMk id="2" creationId="{2E5B3A00-5D65-D98E-F073-30C36B099133}"/>
          </ac:spMkLst>
        </pc:spChg>
      </pc:sldChg>
      <pc:sldChg chg="del">
        <pc:chgData name="Lovett, Carly -CET" userId="S::carly.lovett@international.gc.ca::1363ba96-e238-4d03-b2f8-53efbe3dd084" providerId="AD" clId="Web-{E00569F9-3EF4-F0DD-81E3-7959054DCE93}" dt="2026-02-10T16:46:29.217" v="349"/>
        <pc:sldMkLst>
          <pc:docMk/>
          <pc:sldMk cId="2315227444" sldId="344"/>
        </pc:sldMkLst>
      </pc:sldChg>
      <pc:sldChg chg="del">
        <pc:chgData name="Lovett, Carly -CET" userId="S::carly.lovett@international.gc.ca::1363ba96-e238-4d03-b2f8-53efbe3dd084" providerId="AD" clId="Web-{E00569F9-3EF4-F0DD-81E3-7959054DCE93}" dt="2026-02-10T16:46:24.327" v="348"/>
        <pc:sldMkLst>
          <pc:docMk/>
          <pc:sldMk cId="1761229983" sldId="345"/>
        </pc:sldMkLst>
      </pc:sldChg>
      <pc:sldChg chg="del">
        <pc:chgData name="Lovett, Carly -CET" userId="S::carly.lovett@international.gc.ca::1363ba96-e238-4d03-b2f8-53efbe3dd084" providerId="AD" clId="Web-{E00569F9-3EF4-F0DD-81E3-7959054DCE93}" dt="2026-02-10T16:46:18.905" v="347"/>
        <pc:sldMkLst>
          <pc:docMk/>
          <pc:sldMk cId="2127458720" sldId="346"/>
        </pc:sldMkLst>
      </pc:sldChg>
    </pc:docChg>
  </pc:docChgLst>
  <pc:docChgLst>
    <pc:chgData name="Tonkin, Gregory -CET" userId="S::gregory.tonkin@international.gc.ca::c85b6f3b-1c02-4cc5-af4a-d48d78fb0bdc" providerId="AD" clId="Web-{DE7DD2B7-5379-6E0C-D681-95582F4020CE}"/>
    <pc:docChg chg="modSld">
      <pc:chgData name="Tonkin, Gregory -CET" userId="S::gregory.tonkin@international.gc.ca::c85b6f3b-1c02-4cc5-af4a-d48d78fb0bdc" providerId="AD" clId="Web-{DE7DD2B7-5379-6E0C-D681-95582F4020CE}" dt="2026-02-11T13:14:07.016" v="37" actId="20577"/>
      <pc:docMkLst>
        <pc:docMk/>
      </pc:docMkLst>
      <pc:sldChg chg="modSp">
        <pc:chgData name="Tonkin, Gregory -CET" userId="S::gregory.tonkin@international.gc.ca::c85b6f3b-1c02-4cc5-af4a-d48d78fb0bdc" providerId="AD" clId="Web-{DE7DD2B7-5379-6E0C-D681-95582F4020CE}" dt="2026-02-11T13:14:07.016" v="37" actId="20577"/>
        <pc:sldMkLst>
          <pc:docMk/>
          <pc:sldMk cId="3515417913" sldId="256"/>
        </pc:sldMkLst>
        <pc:spChg chg="mod">
          <ac:chgData name="Tonkin, Gregory -CET" userId="S::gregory.tonkin@international.gc.ca::c85b6f3b-1c02-4cc5-af4a-d48d78fb0bdc" providerId="AD" clId="Web-{DE7DD2B7-5379-6E0C-D681-95582F4020CE}" dt="2026-02-11T13:14:07.016" v="37" actId="20577"/>
          <ac:spMkLst>
            <pc:docMk/>
            <pc:sldMk cId="3515417913" sldId="256"/>
            <ac:spMk id="5" creationId="{B93DE4DC-B760-3077-195B-5BA523EE9468}"/>
          </ac:spMkLst>
        </pc:spChg>
      </pc:sldChg>
    </pc:docChg>
  </pc:docChgLst>
  <pc:docChgLst>
    <pc:chgData name="Lovett, Carly -CET" userId="S::carly.lovett@international.gc.ca::1363ba96-e238-4d03-b2f8-53efbe3dd084" providerId="AD" clId="Web-{79729384-4A85-BB67-2191-DC111C7667B0}"/>
    <pc:docChg chg="modSld">
      <pc:chgData name="Lovett, Carly -CET" userId="S::carly.lovett@international.gc.ca::1363ba96-e238-4d03-b2f8-53efbe3dd084" providerId="AD" clId="Web-{79729384-4A85-BB67-2191-DC111C7667B0}" dt="2026-02-11T16:56:52.678" v="0" actId="14100"/>
      <pc:docMkLst>
        <pc:docMk/>
      </pc:docMkLst>
      <pc:sldChg chg="modSp">
        <pc:chgData name="Lovett, Carly -CET" userId="S::carly.lovett@international.gc.ca::1363ba96-e238-4d03-b2f8-53efbe3dd084" providerId="AD" clId="Web-{79729384-4A85-BB67-2191-DC111C7667B0}" dt="2026-02-11T16:56:52.678" v="0" actId="14100"/>
        <pc:sldMkLst>
          <pc:docMk/>
          <pc:sldMk cId="3321258235" sldId="316"/>
        </pc:sldMkLst>
        <pc:spChg chg="mod">
          <ac:chgData name="Lovett, Carly -CET" userId="S::carly.lovett@international.gc.ca::1363ba96-e238-4d03-b2f8-53efbe3dd084" providerId="AD" clId="Web-{79729384-4A85-BB67-2191-DC111C7667B0}" dt="2026-02-11T16:56:52.678" v="0" actId="14100"/>
          <ac:spMkLst>
            <pc:docMk/>
            <pc:sldMk cId="3321258235" sldId="316"/>
            <ac:spMk id="2" creationId="{41E039B9-F87C-8FA1-5F94-B7D08C36B76A}"/>
          </ac:spMkLst>
        </pc:spChg>
      </pc:sldChg>
    </pc:docChg>
  </pc:docChgLst>
  <pc:docChgLst>
    <pc:chgData name="Lovett, Carly -CET" userId="S::carly.lovett@international.gc.ca::1363ba96-e238-4d03-b2f8-53efbe3dd084" providerId="AD" clId="Web-{478BC182-F76A-EBD0-0161-91392670C549}"/>
    <pc:docChg chg="mod addSld delSld modSld sldOrd modMainMaster">
      <pc:chgData name="Lovett, Carly -CET" userId="S::carly.lovett@international.gc.ca::1363ba96-e238-4d03-b2f8-53efbe3dd084" providerId="AD" clId="Web-{478BC182-F76A-EBD0-0161-91392670C549}" dt="2026-02-10T22:46:02.933" v="832" actId="1076"/>
      <pc:docMkLst>
        <pc:docMk/>
      </pc:docMkLst>
      <pc:sldChg chg="modSp ord">
        <pc:chgData name="Lovett, Carly -CET" userId="S::carly.lovett@international.gc.ca::1363ba96-e238-4d03-b2f8-53efbe3dd084" providerId="AD" clId="Web-{478BC182-F76A-EBD0-0161-91392670C549}" dt="2026-02-10T21:24:48.762" v="734" actId="20577"/>
        <pc:sldMkLst>
          <pc:docMk/>
          <pc:sldMk cId="3515417913" sldId="256"/>
        </pc:sldMkLst>
        <pc:spChg chg="mod">
          <ac:chgData name="Lovett, Carly -CET" userId="S::carly.lovett@international.gc.ca::1363ba96-e238-4d03-b2f8-53efbe3dd084" providerId="AD" clId="Web-{478BC182-F76A-EBD0-0161-91392670C549}" dt="2026-02-10T21:24:48.762" v="734" actId="20577"/>
          <ac:spMkLst>
            <pc:docMk/>
            <pc:sldMk cId="3515417913" sldId="256"/>
            <ac:spMk id="5" creationId="{B93DE4DC-B760-3077-195B-5BA523EE9468}"/>
          </ac:spMkLst>
        </pc:spChg>
        <pc:spChg chg="mod">
          <ac:chgData name="Lovett, Carly -CET" userId="S::carly.lovett@international.gc.ca::1363ba96-e238-4d03-b2f8-53efbe3dd084" providerId="AD" clId="Web-{478BC182-F76A-EBD0-0161-91392670C549}" dt="2026-02-10T20:42:17.130" v="687" actId="20577"/>
          <ac:spMkLst>
            <pc:docMk/>
            <pc:sldMk cId="3515417913" sldId="256"/>
            <ac:spMk id="6" creationId="{CD89B634-EAA2-0A84-2159-BCB3C80EB0C2}"/>
          </ac:spMkLst>
        </pc:spChg>
        <pc:picChg chg="mod">
          <ac:chgData name="Lovett, Carly -CET" userId="S::carly.lovett@international.gc.ca::1363ba96-e238-4d03-b2f8-53efbe3dd084" providerId="AD" clId="Web-{478BC182-F76A-EBD0-0161-91392670C549}" dt="2026-02-10T20:51:13.260" v="693"/>
          <ac:picMkLst>
            <pc:docMk/>
            <pc:sldMk cId="3515417913" sldId="256"/>
            <ac:picMk id="24" creationId="{C8DE8966-321F-4481-E7E9-E8D594493796}"/>
          </ac:picMkLst>
        </pc:picChg>
      </pc:sldChg>
      <pc:sldChg chg="addSp delSp modSp">
        <pc:chgData name="Lovett, Carly -CET" userId="S::carly.lovett@international.gc.ca::1363ba96-e238-4d03-b2f8-53efbe3dd084" providerId="AD" clId="Web-{478BC182-F76A-EBD0-0161-91392670C549}" dt="2026-02-10T20:41:22.363" v="673" actId="20577"/>
        <pc:sldMkLst>
          <pc:docMk/>
          <pc:sldMk cId="3588942478" sldId="257"/>
        </pc:sldMkLst>
        <pc:spChg chg="add mod">
          <ac:chgData name="Lovett, Carly -CET" userId="S::carly.lovett@international.gc.ca::1363ba96-e238-4d03-b2f8-53efbe3dd084" providerId="AD" clId="Web-{478BC182-F76A-EBD0-0161-91392670C549}" dt="2026-02-10T20:41:22.363" v="673" actId="20577"/>
          <ac:spMkLst>
            <pc:docMk/>
            <pc:sldMk cId="3588942478" sldId="257"/>
            <ac:spMk id="5" creationId="{4240B240-0E52-C307-15DD-17A326AC15F4}"/>
          </ac:spMkLst>
        </pc:spChg>
        <pc:spChg chg="add mod">
          <ac:chgData name="Lovett, Carly -CET" userId="S::carly.lovett@international.gc.ca::1363ba96-e238-4d03-b2f8-53efbe3dd084" providerId="AD" clId="Web-{478BC182-F76A-EBD0-0161-91392670C549}" dt="2026-02-04T21:13:06.283" v="339" actId="20577"/>
          <ac:spMkLst>
            <pc:docMk/>
            <pc:sldMk cId="3588942478" sldId="257"/>
            <ac:spMk id="10" creationId="{A60714C3-A7EA-E8A9-690E-71A740F4EA80}"/>
          </ac:spMkLst>
        </pc:spChg>
      </pc:sldChg>
      <pc:sldChg chg="addSp delSp modSp">
        <pc:chgData name="Lovett, Carly -CET" userId="S::carly.lovett@international.gc.ca::1363ba96-e238-4d03-b2f8-53efbe3dd084" providerId="AD" clId="Web-{478BC182-F76A-EBD0-0161-91392670C549}" dt="2026-02-10T21:30:43.263" v="763" actId="20577"/>
        <pc:sldMkLst>
          <pc:docMk/>
          <pc:sldMk cId="93283721" sldId="281"/>
        </pc:sldMkLst>
        <pc:spChg chg="add del">
          <ac:chgData name="Lovett, Carly -CET" userId="S::carly.lovett@international.gc.ca::1363ba96-e238-4d03-b2f8-53efbe3dd084" providerId="AD" clId="Web-{478BC182-F76A-EBD0-0161-91392670C549}" dt="2026-02-10T21:29:53.060" v="738"/>
          <ac:spMkLst>
            <pc:docMk/>
            <pc:sldMk cId="93283721" sldId="281"/>
            <ac:spMk id="3" creationId="{E73D1960-EA28-14A2-1DB6-239287E8CC6E}"/>
          </ac:spMkLst>
        </pc:spChg>
        <pc:spChg chg="mod">
          <ac:chgData name="Lovett, Carly -CET" userId="S::carly.lovett@international.gc.ca::1363ba96-e238-4d03-b2f8-53efbe3dd084" providerId="AD" clId="Web-{478BC182-F76A-EBD0-0161-91392670C549}" dt="2026-02-10T21:30:43.263" v="763" actId="20577"/>
          <ac:spMkLst>
            <pc:docMk/>
            <pc:sldMk cId="93283721" sldId="281"/>
            <ac:spMk id="4" creationId="{AC4298E1-C35C-09C4-F12B-DD0FCCD9BAE7}"/>
          </ac:spMkLst>
        </pc:spChg>
        <pc:spChg chg="del">
          <ac:chgData name="Lovett, Carly -CET" userId="S::carly.lovett@international.gc.ca::1363ba96-e238-4d03-b2f8-53efbe3dd084" providerId="AD" clId="Web-{478BC182-F76A-EBD0-0161-91392670C549}" dt="2026-02-10T20:50:17.182" v="691"/>
          <ac:spMkLst>
            <pc:docMk/>
            <pc:sldMk cId="93283721" sldId="281"/>
            <ac:spMk id="5" creationId="{1FE7D715-FDD1-15C6-B74F-537E8A395F0B}"/>
          </ac:spMkLst>
        </pc:spChg>
        <pc:picChg chg="add mod">
          <ac:chgData name="Lovett, Carly -CET" userId="S::carly.lovett@international.gc.ca::1363ba96-e238-4d03-b2f8-53efbe3dd084" providerId="AD" clId="Web-{478BC182-F76A-EBD0-0161-91392670C549}" dt="2026-02-10T21:18:45.260" v="717"/>
          <ac:picMkLst>
            <pc:docMk/>
            <pc:sldMk cId="93283721" sldId="281"/>
            <ac:picMk id="2" creationId="{754302EB-05BD-6963-F6B6-9B26AC212AB6}"/>
          </ac:picMkLst>
        </pc:picChg>
      </pc:sldChg>
      <pc:sldChg chg="addSp delSp modSp add del">
        <pc:chgData name="Lovett, Carly -CET" userId="S::carly.lovett@international.gc.ca::1363ba96-e238-4d03-b2f8-53efbe3dd084" providerId="AD" clId="Web-{478BC182-F76A-EBD0-0161-91392670C549}" dt="2026-02-10T22:46:02.933" v="832" actId="1076"/>
        <pc:sldMkLst>
          <pc:docMk/>
          <pc:sldMk cId="904333382" sldId="304"/>
        </pc:sldMkLst>
        <pc:spChg chg="del mod">
          <ac:chgData name="Lovett, Carly -CET" userId="S::carly.lovett@international.gc.ca::1363ba96-e238-4d03-b2f8-53efbe3dd084" providerId="AD" clId="Web-{478BC182-F76A-EBD0-0161-91392670C549}" dt="2026-02-10T21:49:51.178" v="799"/>
          <ac:spMkLst>
            <pc:docMk/>
            <pc:sldMk cId="904333382" sldId="304"/>
            <ac:spMk id="4" creationId="{97D67834-EF11-3C17-55E5-51AAF85468F6}"/>
          </ac:spMkLst>
        </pc:spChg>
        <pc:spChg chg="add del mod">
          <ac:chgData name="Lovett, Carly -CET" userId="S::carly.lovett@international.gc.ca::1363ba96-e238-4d03-b2f8-53efbe3dd084" providerId="AD" clId="Web-{478BC182-F76A-EBD0-0161-91392670C549}" dt="2026-02-10T21:47:42.675" v="770"/>
          <ac:spMkLst>
            <pc:docMk/>
            <pc:sldMk cId="904333382" sldId="304"/>
            <ac:spMk id="7" creationId="{BFFC698F-331B-D19D-FCE5-4FBF68F970F5}"/>
          </ac:spMkLst>
        </pc:spChg>
        <pc:spChg chg="mod">
          <ac:chgData name="Lovett, Carly -CET" userId="S::carly.lovett@international.gc.ca::1363ba96-e238-4d03-b2f8-53efbe3dd084" providerId="AD" clId="Web-{478BC182-F76A-EBD0-0161-91392670C549}" dt="2026-02-10T21:50:51.647" v="805" actId="1076"/>
          <ac:spMkLst>
            <pc:docMk/>
            <pc:sldMk cId="904333382" sldId="304"/>
            <ac:spMk id="9" creationId="{802037B9-E0A0-4291-C167-4D5B5F1CE9C3}"/>
          </ac:spMkLst>
        </pc:spChg>
        <pc:spChg chg="del">
          <ac:chgData name="Lovett, Carly -CET" userId="S::carly.lovett@international.gc.ca::1363ba96-e238-4d03-b2f8-53efbe3dd084" providerId="AD" clId="Web-{478BC182-F76A-EBD0-0161-91392670C549}" dt="2026-02-10T21:47:22.597" v="764"/>
          <ac:spMkLst>
            <pc:docMk/>
            <pc:sldMk cId="904333382" sldId="304"/>
            <ac:spMk id="10" creationId="{26851F5C-979A-409B-0B03-0CBE38A567D7}"/>
          </ac:spMkLst>
        </pc:spChg>
        <pc:spChg chg="add del mod">
          <ac:chgData name="Lovett, Carly -CET" userId="S::carly.lovett@international.gc.ca::1363ba96-e238-4d03-b2f8-53efbe3dd084" providerId="AD" clId="Web-{478BC182-F76A-EBD0-0161-91392670C549}" dt="2026-02-10T21:48:53.974" v="786"/>
          <ac:spMkLst>
            <pc:docMk/>
            <pc:sldMk cId="904333382" sldId="304"/>
            <ac:spMk id="13" creationId="{21A030F3-B3D8-FAAC-0311-8CB33DB36941}"/>
          </ac:spMkLst>
        </pc:spChg>
        <pc:picChg chg="add mod">
          <ac:chgData name="Lovett, Carly -CET" userId="S::carly.lovett@international.gc.ca::1363ba96-e238-4d03-b2f8-53efbe3dd084" providerId="AD" clId="Web-{478BC182-F76A-EBD0-0161-91392670C549}" dt="2026-02-10T22:45:53.589" v="831" actId="1076"/>
          <ac:picMkLst>
            <pc:docMk/>
            <pc:sldMk cId="904333382" sldId="304"/>
            <ac:picMk id="4" creationId="{36373B4E-3A3D-C45A-9D76-D3EEA6FF1024}"/>
          </ac:picMkLst>
        </pc:picChg>
        <pc:picChg chg="add del mod ord">
          <ac:chgData name="Lovett, Carly -CET" userId="S::carly.lovett@international.gc.ca::1363ba96-e238-4d03-b2f8-53efbe3dd084" providerId="AD" clId="Web-{478BC182-F76A-EBD0-0161-91392670C549}" dt="2026-02-10T21:47:40.644" v="769"/>
          <ac:picMkLst>
            <pc:docMk/>
            <pc:sldMk cId="904333382" sldId="304"/>
            <ac:picMk id="5" creationId="{66025D75-8CC5-C6C6-E66B-E5E2C2C91C5B}"/>
          </ac:picMkLst>
        </pc:picChg>
        <pc:picChg chg="add del mod ord">
          <ac:chgData name="Lovett, Carly -CET" userId="S::carly.lovett@international.gc.ca::1363ba96-e238-4d03-b2f8-53efbe3dd084" providerId="AD" clId="Web-{478BC182-F76A-EBD0-0161-91392670C549}" dt="2026-02-10T21:48:20.082" v="778"/>
          <ac:picMkLst>
            <pc:docMk/>
            <pc:sldMk cId="904333382" sldId="304"/>
            <ac:picMk id="8" creationId="{0FD465D7-0FCE-EFDF-7180-FA0C34E2E3EB}"/>
          </ac:picMkLst>
        </pc:picChg>
        <pc:picChg chg="add del mod">
          <ac:chgData name="Lovett, Carly -CET" userId="S::carly.lovett@international.gc.ca::1363ba96-e238-4d03-b2f8-53efbe3dd084" providerId="AD" clId="Web-{478BC182-F76A-EBD0-0161-91392670C549}" dt="2026-02-10T22:45:52.636" v="830" actId="14100"/>
          <ac:picMkLst>
            <pc:docMk/>
            <pc:sldMk cId="904333382" sldId="304"/>
            <ac:picMk id="11" creationId="{C0CDB07D-4F18-1C28-BE94-A60FC97BB9E7}"/>
          </ac:picMkLst>
        </pc:picChg>
        <pc:picChg chg="add mod">
          <ac:chgData name="Lovett, Carly -CET" userId="S::carly.lovett@international.gc.ca::1363ba96-e238-4d03-b2f8-53efbe3dd084" providerId="AD" clId="Web-{478BC182-F76A-EBD0-0161-91392670C549}" dt="2026-02-10T22:46:02.933" v="832" actId="1076"/>
          <ac:picMkLst>
            <pc:docMk/>
            <pc:sldMk cId="904333382" sldId="304"/>
            <ac:picMk id="14" creationId="{F9CEAD2C-164A-01DA-56DD-C0936F823449}"/>
          </ac:picMkLst>
        </pc:picChg>
        <pc:picChg chg="add del mod">
          <ac:chgData name="Lovett, Carly -CET" userId="S::carly.lovett@international.gc.ca::1363ba96-e238-4d03-b2f8-53efbe3dd084" providerId="AD" clId="Web-{478BC182-F76A-EBD0-0161-91392670C549}" dt="2026-02-10T21:51:34.101" v="812"/>
          <ac:picMkLst>
            <pc:docMk/>
            <pc:sldMk cId="904333382" sldId="304"/>
            <ac:picMk id="15" creationId="{2169E5F4-F310-F3B7-D997-9C63BDF75211}"/>
          </ac:picMkLst>
        </pc:picChg>
        <pc:picChg chg="add del mod">
          <ac:chgData name="Lovett, Carly -CET" userId="S::carly.lovett@international.gc.ca::1363ba96-e238-4d03-b2f8-53efbe3dd084" providerId="AD" clId="Web-{478BC182-F76A-EBD0-0161-91392670C549}" dt="2026-02-10T22:42:19.366" v="816"/>
          <ac:picMkLst>
            <pc:docMk/>
            <pc:sldMk cId="904333382" sldId="304"/>
            <ac:picMk id="16" creationId="{07A84A04-AAA3-C4C1-EFA4-41B87758E2CC}"/>
          </ac:picMkLst>
        </pc:picChg>
      </pc:sldChg>
      <pc:sldChg chg="addSp delSp modSp">
        <pc:chgData name="Lovett, Carly -CET" userId="S::carly.lovett@international.gc.ca::1363ba96-e238-4d03-b2f8-53efbe3dd084" providerId="AD" clId="Web-{478BC182-F76A-EBD0-0161-91392670C549}" dt="2026-02-10T20:41:10.270" v="672" actId="20577"/>
        <pc:sldMkLst>
          <pc:docMk/>
          <pc:sldMk cId="2723779785" sldId="315"/>
        </pc:sldMkLst>
        <pc:spChg chg="add mod">
          <ac:chgData name="Lovett, Carly -CET" userId="S::carly.lovett@international.gc.ca::1363ba96-e238-4d03-b2f8-53efbe3dd084" providerId="AD" clId="Web-{478BC182-F76A-EBD0-0161-91392670C549}" dt="2026-02-10T20:41:10.270" v="672" actId="20577"/>
          <ac:spMkLst>
            <pc:docMk/>
            <pc:sldMk cId="2723779785" sldId="315"/>
            <ac:spMk id="6" creationId="{5BA69230-0511-0C2A-F680-A72A00F4B125}"/>
          </ac:spMkLst>
        </pc:spChg>
        <pc:spChg chg="mod">
          <ac:chgData name="Lovett, Carly -CET" userId="S::carly.lovett@international.gc.ca::1363ba96-e238-4d03-b2f8-53efbe3dd084" providerId="AD" clId="Web-{478BC182-F76A-EBD0-0161-91392670C549}" dt="2026-02-04T21:13:33.315" v="344" actId="20577"/>
          <ac:spMkLst>
            <pc:docMk/>
            <pc:sldMk cId="2723779785" sldId="315"/>
            <ac:spMk id="7" creationId="{121BDE71-E0C3-E5E6-ABDD-D0B542708C1C}"/>
          </ac:spMkLst>
        </pc:spChg>
      </pc:sldChg>
      <pc:sldChg chg="addSp delSp modSp">
        <pc:chgData name="Lovett, Carly -CET" userId="S::carly.lovett@international.gc.ca::1363ba96-e238-4d03-b2f8-53efbe3dd084" providerId="AD" clId="Web-{478BC182-F76A-EBD0-0161-91392670C549}" dt="2026-02-10T21:23:28.637" v="725" actId="20577"/>
        <pc:sldMkLst>
          <pc:docMk/>
          <pc:sldMk cId="3321258235" sldId="316"/>
        </pc:sldMkLst>
        <pc:spChg chg="add mod">
          <ac:chgData name="Lovett, Carly -CET" userId="S::carly.lovett@international.gc.ca::1363ba96-e238-4d03-b2f8-53efbe3dd084" providerId="AD" clId="Web-{478BC182-F76A-EBD0-0161-91392670C549}" dt="2026-02-10T21:23:28.637" v="725" actId="20577"/>
          <ac:spMkLst>
            <pc:docMk/>
            <pc:sldMk cId="3321258235" sldId="316"/>
            <ac:spMk id="2" creationId="{41E039B9-F87C-8FA1-5F94-B7D08C36B76A}"/>
          </ac:spMkLst>
        </pc:spChg>
        <pc:spChg chg="add mod">
          <ac:chgData name="Lovett, Carly -CET" userId="S::carly.lovett@international.gc.ca::1363ba96-e238-4d03-b2f8-53efbe3dd084" providerId="AD" clId="Web-{478BC182-F76A-EBD0-0161-91392670C549}" dt="2026-02-04T21:12:34.938" v="333" actId="20577"/>
          <ac:spMkLst>
            <pc:docMk/>
            <pc:sldMk cId="3321258235" sldId="316"/>
            <ac:spMk id="3" creationId="{3BF4C7DA-1961-71B0-B20F-9D3891815A40}"/>
          </ac:spMkLst>
        </pc:spChg>
      </pc:sldChg>
      <pc:sldChg chg="addSp delSp modSp">
        <pc:chgData name="Lovett, Carly -CET" userId="S::carly.lovett@international.gc.ca::1363ba96-e238-4d03-b2f8-53efbe3dd084" providerId="AD" clId="Web-{478BC182-F76A-EBD0-0161-91392670C549}" dt="2026-02-04T21:14:45.316" v="347" actId="14100"/>
        <pc:sldMkLst>
          <pc:docMk/>
          <pc:sldMk cId="885103118" sldId="342"/>
        </pc:sldMkLst>
        <pc:spChg chg="add mod">
          <ac:chgData name="Lovett, Carly -CET" userId="S::carly.lovett@international.gc.ca::1363ba96-e238-4d03-b2f8-53efbe3dd084" providerId="AD" clId="Web-{478BC182-F76A-EBD0-0161-91392670C549}" dt="2026-02-04T21:14:45.316" v="347" actId="14100"/>
          <ac:spMkLst>
            <pc:docMk/>
            <pc:sldMk cId="885103118" sldId="342"/>
            <ac:spMk id="2" creationId="{2E5B3A00-5D65-D98E-F073-30C36B099133}"/>
          </ac:spMkLst>
        </pc:spChg>
        <pc:spChg chg="add mod">
          <ac:chgData name="Lovett, Carly -CET" userId="S::carly.lovett@international.gc.ca::1363ba96-e238-4d03-b2f8-53efbe3dd084" providerId="AD" clId="Web-{478BC182-F76A-EBD0-0161-91392670C549}" dt="2026-02-04T21:12:59.220" v="338" actId="20577"/>
          <ac:spMkLst>
            <pc:docMk/>
            <pc:sldMk cId="885103118" sldId="342"/>
            <ac:spMk id="3" creationId="{809504A6-EE82-6029-A0E8-07A729BA8447}"/>
          </ac:spMkLst>
        </pc:spChg>
      </pc:sldChg>
      <pc:sldChg chg="addSp delSp modSp">
        <pc:chgData name="Lovett, Carly -CET" userId="S::carly.lovett@international.gc.ca::1363ba96-e238-4d03-b2f8-53efbe3dd084" providerId="AD" clId="Web-{478BC182-F76A-EBD0-0161-91392670C549}" dt="2026-02-10T20:40:46.520" v="669" actId="20577"/>
        <pc:sldMkLst>
          <pc:docMk/>
          <pc:sldMk cId="1004412509" sldId="343"/>
        </pc:sldMkLst>
        <pc:spChg chg="add mod">
          <ac:chgData name="Lovett, Carly -CET" userId="S::carly.lovett@international.gc.ca::1363ba96-e238-4d03-b2f8-53efbe3dd084" providerId="AD" clId="Web-{478BC182-F76A-EBD0-0161-91392670C549}" dt="2026-02-10T20:40:42.176" v="668" actId="20577"/>
          <ac:spMkLst>
            <pc:docMk/>
            <pc:sldMk cId="1004412509" sldId="343"/>
            <ac:spMk id="2" creationId="{0D6AB755-F92B-B76C-E1B4-7717C1678BE0}"/>
          </ac:spMkLst>
        </pc:spChg>
        <pc:spChg chg="add mod">
          <ac:chgData name="Lovett, Carly -CET" userId="S::carly.lovett@international.gc.ca::1363ba96-e238-4d03-b2f8-53efbe3dd084" providerId="AD" clId="Web-{478BC182-F76A-EBD0-0161-91392670C549}" dt="2026-02-10T20:40:46.520" v="669" actId="20577"/>
          <ac:spMkLst>
            <pc:docMk/>
            <pc:sldMk cId="1004412509" sldId="343"/>
            <ac:spMk id="3" creationId="{D70DE067-B1EF-0C08-4D1E-7E441996A53F}"/>
          </ac:spMkLst>
        </pc:spChg>
      </pc:sldChg>
      <pc:sldChg chg="new del">
        <pc:chgData name="Lovett, Carly -CET" userId="S::carly.lovett@international.gc.ca::1363ba96-e238-4d03-b2f8-53efbe3dd084" providerId="AD" clId="Web-{478BC182-F76A-EBD0-0161-91392670C549}" dt="2026-02-10T21:29:42.529" v="736"/>
        <pc:sldMkLst>
          <pc:docMk/>
          <pc:sldMk cId="1143005426" sldId="344"/>
        </pc:sldMkLst>
      </pc:sldChg>
      <pc:sldChg chg="add replId">
        <pc:chgData name="Lovett, Carly -CET" userId="S::carly.lovett@international.gc.ca::1363ba96-e238-4d03-b2f8-53efbe3dd084" providerId="AD" clId="Web-{478BC182-F76A-EBD0-0161-91392670C549}" dt="2026-02-10T16:37:18.816" v="665"/>
        <pc:sldMkLst>
          <pc:docMk/>
          <pc:sldMk cId="2315227444" sldId="344"/>
        </pc:sldMkLst>
      </pc:sldChg>
      <pc:sldChg chg="add replId">
        <pc:chgData name="Lovett, Carly -CET" userId="S::carly.lovett@international.gc.ca::1363ba96-e238-4d03-b2f8-53efbe3dd084" providerId="AD" clId="Web-{478BC182-F76A-EBD0-0161-91392670C549}" dt="2026-02-10T16:37:21.222" v="666"/>
        <pc:sldMkLst>
          <pc:docMk/>
          <pc:sldMk cId="1761229983" sldId="345"/>
        </pc:sldMkLst>
      </pc:sldChg>
      <pc:sldChg chg="add replId">
        <pc:chgData name="Lovett, Carly -CET" userId="S::carly.lovett@international.gc.ca::1363ba96-e238-4d03-b2f8-53efbe3dd084" providerId="AD" clId="Web-{478BC182-F76A-EBD0-0161-91392670C549}" dt="2026-02-10T16:37:23.581" v="667"/>
        <pc:sldMkLst>
          <pc:docMk/>
          <pc:sldMk cId="2127458720" sldId="346"/>
        </pc:sldMkLst>
      </pc:sldChg>
      <pc:sldMasterChg chg="addSp">
        <pc:chgData name="Lovett, Carly -CET" userId="S::carly.lovett@international.gc.ca::1363ba96-e238-4d03-b2f8-53efbe3dd084" providerId="AD" clId="Web-{478BC182-F76A-EBD0-0161-91392670C549}" dt="2026-02-04T20:54:55.347" v="0" actId="33475"/>
        <pc:sldMasterMkLst>
          <pc:docMk/>
          <pc:sldMasterMk cId="1085184273" sldId="2147483670"/>
        </pc:sldMasterMkLst>
        <pc:spChg chg="add">
          <ac:chgData name="Lovett, Carly -CET" userId="S::carly.lovett@international.gc.ca::1363ba96-e238-4d03-b2f8-53efbe3dd084" providerId="AD" clId="Web-{478BC182-F76A-EBD0-0161-91392670C549}" dt="2026-02-04T20:54:55.347" v="0" actId="33475"/>
          <ac:spMkLst>
            <pc:docMk/>
            <pc:sldMasterMk cId="1085184273" sldId="2147483670"/>
            <ac:spMk id="8" creationId="{67B39A3B-F39B-0DA6-E918-C67854B02F1C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985365-C825-CBA1-E99F-0F2A6F0589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ED0FB-A8FB-0CC2-915D-78CA528973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E8B6F-6A09-8E45-8618-C3DB74DAFB5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2B6FE-EA7A-90C4-72FC-DFE600B9C6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5402F-6E51-81D6-B230-2FC54E1169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5A82E-9EC3-A94B-BA1D-7E279A3EF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14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28753-D338-3046-93E9-A5BD40E1875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87C3F-55E9-804D-BAA4-89EF6EC8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9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87C3F-55E9-804D-BAA4-89EF6EC888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58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87C3F-55E9-804D-BAA4-89EF6EC888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3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20695A-FC02-BFFE-3152-BD60F8DC9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798EFCD-F15F-F2F4-F849-21B91DBB6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620" y="3602038"/>
            <a:ext cx="7363090" cy="1379865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B0147-A4E7-CFD9-F85E-989A17ED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620" y="1600199"/>
            <a:ext cx="9050001" cy="1909763"/>
          </a:xfrm>
        </p:spPr>
        <p:txBody>
          <a:bodyPr lIns="0" anchor="b"/>
          <a:lstStyle>
            <a:lvl1pPr algn="l">
              <a:defRPr sz="6000"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2B541-8DAF-D570-560B-2B426A659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5744555"/>
            <a:ext cx="3766213" cy="709613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700"/>
              </a:lnSpc>
              <a:buNone/>
              <a:defRPr sz="15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Insert branch name</a:t>
            </a:r>
          </a:p>
        </p:txBody>
      </p:sp>
    </p:spTree>
    <p:extLst>
      <p:ext uri="{BB962C8B-B14F-4D97-AF65-F5344CB8AC3E}">
        <p14:creationId xmlns:p14="http://schemas.microsoft.com/office/powerpoint/2010/main" val="184686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B0164-496A-F580-EFCD-0A99F1BC5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8A439-B945-72B3-31D2-174DC3D68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4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A3770-76DA-A114-9CB4-C4979FB3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B532A-2E2B-D29F-F075-9CEFEE0A9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05501"/>
            <a:ext cx="12191987" cy="952499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F3FDC71-A3D0-C4A4-1EF0-6EF154B4D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170DFD-0437-21BA-EDCB-8B53DEB178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8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AE3281-B95E-C900-C8A5-3E46A652E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81DBD-1A58-2051-2DCD-768B4068A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F18C0-549A-2308-7B66-8E6608B65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0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2F510-A196-5DEB-BCE5-C73F40AD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0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9D498-6181-CC20-3283-BEF051A5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3B5F-4E3D-5A9A-4F8C-5B76162D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05501"/>
            <a:ext cx="12191987" cy="952499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8E5ED8E-6FF6-99E0-32D3-B3307D778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B86923-A746-55E1-C2AF-F0B3FDAEA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25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02DE7-541B-466A-5C45-CB82623AB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05501"/>
            <a:ext cx="12191987" cy="95249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CFAAB8-8DDA-2EFF-6E55-4B6B12984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8AD1065-F67E-0C47-D7CE-FC5F4B1F95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4001" y="2060575"/>
            <a:ext cx="10675404" cy="4173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513F4-2829-2BAB-EA9D-895CEB17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6D7399-3772-83E4-B4BD-9A238A503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20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mapleleaf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FB4CBB-8373-D68D-6EF2-928BA1598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000F3-482D-6824-6569-9AD8DC219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53" y="5773710"/>
            <a:ext cx="2352356" cy="1084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2B1AE-0D19-1273-6647-D42BB1E37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05501"/>
            <a:ext cx="12191987" cy="95249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2B68D-2E9D-DAF8-8D82-536DA7E01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3B4972-09A7-5754-A16A-990F5F65E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4001" y="2060575"/>
            <a:ext cx="10675404" cy="4173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513F4-2829-2BAB-EA9D-895CEB17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8771-F4BA-2DBC-240E-02793EC0EF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87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B291-5835-F669-1525-BB9031E51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8D932-E828-FE64-B524-898D91635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3FF09-6366-04F9-79C3-C725C1F4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38D3C2-953C-B409-A501-9539606D8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05501"/>
            <a:ext cx="12191987" cy="952499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3A2EE50-D9C4-EE8B-BC1B-2C3834A7A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CD46AC-2B64-56AD-D8FB-8882FC80F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1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B38E11-542D-63D1-9193-78448267D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A66BA-BCD4-B645-7D98-29CC3637C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159A0-65D7-1BC1-5A7C-E667671D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F6C62-2FC3-6F67-A20E-60D4D89EA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05501"/>
            <a:ext cx="12191987" cy="952499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95D4687-240C-FB57-BBAD-4DC1A5CCA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EA612A-AEF5-84A1-2FF8-27E20F912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5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8C1CF-A2C4-0D7E-070A-974B89392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8FF2770-9814-9DEC-8182-D1C869565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3818547" y="0"/>
            <a:ext cx="10667474" cy="6872514"/>
          </a:xfrm>
          <a:prstGeom prst="parallelogram">
            <a:avLst>
              <a:gd name="adj" fmla="val 99667"/>
            </a:avLst>
          </a:prstGeom>
          <a:gradFill>
            <a:gsLst>
              <a:gs pos="100000">
                <a:srgbClr val="C196C5"/>
              </a:gs>
              <a:gs pos="36000">
                <a:srgbClr val="68BAC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BC2760-4158-25CB-D938-36D15D6B6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6500" y="0"/>
            <a:ext cx="336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B99DB-5E9B-5BF7-4D9B-13D292B88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05501"/>
            <a:ext cx="12191987" cy="952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963E2-033F-5B9E-A6AB-53DEFE69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80" y="5773710"/>
            <a:ext cx="2352356" cy="1084289"/>
          </a:xfrm>
          <a:prstGeom prst="rect">
            <a:avLst/>
          </a:prstGeom>
        </p:spPr>
      </p:pic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45E9393-79AA-BB2D-D489-61878C47D7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3462" y="1795303"/>
            <a:ext cx="4202908" cy="4439405"/>
          </a:xfrm>
          <a:custGeom>
            <a:avLst/>
            <a:gdLst>
              <a:gd name="connsiteX0" fmla="*/ 0 w 4202908"/>
              <a:gd name="connsiteY0" fmla="*/ 0 h 4439405"/>
              <a:gd name="connsiteX1" fmla="*/ 4202908 w 4202908"/>
              <a:gd name="connsiteY1" fmla="*/ 0 h 4439405"/>
              <a:gd name="connsiteX2" fmla="*/ 4202908 w 4202908"/>
              <a:gd name="connsiteY2" fmla="*/ 2369863 h 4439405"/>
              <a:gd name="connsiteX3" fmla="*/ 2165945 w 4202908"/>
              <a:gd name="connsiteY3" fmla="*/ 4439405 h 4439405"/>
              <a:gd name="connsiteX4" fmla="*/ 0 w 4202908"/>
              <a:gd name="connsiteY4" fmla="*/ 4439405 h 443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2908" h="4439405">
                <a:moveTo>
                  <a:pt x="0" y="0"/>
                </a:moveTo>
                <a:lnTo>
                  <a:pt x="4202908" y="0"/>
                </a:lnTo>
                <a:lnTo>
                  <a:pt x="4202908" y="2369863"/>
                </a:lnTo>
                <a:lnTo>
                  <a:pt x="2165945" y="4439405"/>
                </a:lnTo>
                <a:lnTo>
                  <a:pt x="0" y="44394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8B657B0-3708-15DC-CEED-021592299A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4000" y="1825201"/>
            <a:ext cx="6096160" cy="39339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F3003-51BB-E301-BE0B-134FC68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797418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03398-2DBF-D50C-0A0B-CF1D38217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596C-4DD5-82DF-F251-4C1A9A2E98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highlight>
                  <a:srgbClr val="106A87"/>
                </a:highlight>
              </a:defRPr>
            </a:lvl1pPr>
          </a:lstStyle>
          <a:p>
            <a:fld id="{9ECB071F-B1C1-4349-8D2D-91F765388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08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0EA9BF-A212-CB5C-F397-650EA0C0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8788E0-A009-43FD-8753-6319B53266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4122" y="1792116"/>
            <a:ext cx="4173762" cy="4441770"/>
          </a:xfrm>
          <a:custGeom>
            <a:avLst/>
            <a:gdLst>
              <a:gd name="connsiteX0" fmla="*/ 0 w 4173762"/>
              <a:gd name="connsiteY0" fmla="*/ 0 h 4441770"/>
              <a:gd name="connsiteX1" fmla="*/ 4173762 w 4173762"/>
              <a:gd name="connsiteY1" fmla="*/ 0 h 4441770"/>
              <a:gd name="connsiteX2" fmla="*/ 4173762 w 4173762"/>
              <a:gd name="connsiteY2" fmla="*/ 4441770 h 4441770"/>
              <a:gd name="connsiteX3" fmla="*/ 0 w 4173762"/>
              <a:gd name="connsiteY3" fmla="*/ 4441770 h 444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3762" h="4441770">
                <a:moveTo>
                  <a:pt x="0" y="0"/>
                </a:moveTo>
                <a:lnTo>
                  <a:pt x="4173762" y="0"/>
                </a:lnTo>
                <a:lnTo>
                  <a:pt x="4173762" y="4441770"/>
                </a:lnTo>
                <a:lnTo>
                  <a:pt x="0" y="44417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" pitchFamily="2" charset="0"/>
              </a:defRPr>
            </a:lvl1pPr>
          </a:lstStyle>
          <a:p>
            <a:endParaRPr lang="en-GB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8B657B0-3708-15DC-CEED-021592299A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4000" y="1825201"/>
            <a:ext cx="6096160" cy="39339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F3003-51BB-E301-BE0B-134FC68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797418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B8E4B-DE26-EC5C-14AF-B67D0FAAF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0C3D9-B705-AECA-36C8-898CF5AC9B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highlight>
                  <a:srgbClr val="106A87"/>
                </a:highlight>
              </a:defRPr>
            </a:lvl1pPr>
          </a:lstStyle>
          <a:p>
            <a:fld id="{9ECB071F-B1C1-4349-8D2D-91F765388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04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0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0EA9BF-A212-CB5C-F397-650EA0C0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8788E0-A009-43FD-8753-6319B53266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4122" y="1792116"/>
            <a:ext cx="4173762" cy="4441770"/>
          </a:xfrm>
          <a:custGeom>
            <a:avLst/>
            <a:gdLst>
              <a:gd name="connsiteX0" fmla="*/ 0 w 4173762"/>
              <a:gd name="connsiteY0" fmla="*/ 0 h 4441770"/>
              <a:gd name="connsiteX1" fmla="*/ 4173762 w 4173762"/>
              <a:gd name="connsiteY1" fmla="*/ 0 h 4441770"/>
              <a:gd name="connsiteX2" fmla="*/ 4173762 w 4173762"/>
              <a:gd name="connsiteY2" fmla="*/ 4441770 h 4441770"/>
              <a:gd name="connsiteX3" fmla="*/ 0 w 4173762"/>
              <a:gd name="connsiteY3" fmla="*/ 4441770 h 444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3762" h="4441770">
                <a:moveTo>
                  <a:pt x="0" y="0"/>
                </a:moveTo>
                <a:lnTo>
                  <a:pt x="4173762" y="0"/>
                </a:lnTo>
                <a:lnTo>
                  <a:pt x="4173762" y="4441770"/>
                </a:lnTo>
                <a:lnTo>
                  <a:pt x="0" y="44417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" pitchFamily="2" charset="0"/>
              </a:defRPr>
            </a:lvl1pPr>
          </a:lstStyle>
          <a:p>
            <a:endParaRPr lang="en-GB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8B657B0-3708-15DC-CEED-021592299A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4000" y="1825201"/>
            <a:ext cx="6096160" cy="39339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F3003-51BB-E301-BE0B-134FC685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797418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B8E4B-DE26-EC5C-14AF-B67D0FAAF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D9AE0-BD6E-4997-750B-09740A4FFF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highlight>
                  <a:srgbClr val="106A87"/>
                </a:highlight>
              </a:defRPr>
            </a:lvl1pPr>
          </a:lstStyle>
          <a:p>
            <a:fld id="{9ECB071F-B1C1-4349-8D2D-91F765388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99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pictur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679BB1-0B12-8671-9674-67EA915F1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717FE275-90C1-A641-B4BC-072A4E32B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685149"/>
            <a:ext cx="5141830" cy="4172851"/>
          </a:xfrm>
          <a:prstGeom prst="parallelogram">
            <a:avLst/>
          </a:prstGeom>
          <a:gradFill>
            <a:gsLst>
              <a:gs pos="100000">
                <a:srgbClr val="68BACF"/>
              </a:gs>
              <a:gs pos="0">
                <a:srgbClr val="C196C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8E8BD-7A5E-2E61-9DE0-B1840C841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" y="5905502"/>
            <a:ext cx="12191974" cy="95249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428C02-C40D-450F-B2A7-E4F35E29E7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114" y="2061036"/>
            <a:ext cx="5141830" cy="4172851"/>
          </a:xfrm>
          <a:custGeom>
            <a:avLst/>
            <a:gdLst>
              <a:gd name="connsiteX0" fmla="*/ 1043213 w 5141830"/>
              <a:gd name="connsiteY0" fmla="*/ 0 h 4172851"/>
              <a:gd name="connsiteX1" fmla="*/ 5141830 w 5141830"/>
              <a:gd name="connsiteY1" fmla="*/ 0 h 4172851"/>
              <a:gd name="connsiteX2" fmla="*/ 4098617 w 5141830"/>
              <a:gd name="connsiteY2" fmla="*/ 4172851 h 4172851"/>
              <a:gd name="connsiteX3" fmla="*/ 0 w 5141830"/>
              <a:gd name="connsiteY3" fmla="*/ 4172851 h 417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1830" h="4172851">
                <a:moveTo>
                  <a:pt x="1043213" y="0"/>
                </a:moveTo>
                <a:lnTo>
                  <a:pt x="5141830" y="0"/>
                </a:lnTo>
                <a:lnTo>
                  <a:pt x="4098617" y="4172851"/>
                </a:lnTo>
                <a:lnTo>
                  <a:pt x="0" y="417285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latin typeface="DM Sans" pitchFamily="2" charset="0"/>
              </a:defRPr>
            </a:lvl1pPr>
          </a:lstStyle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DFE49-BE65-726D-F756-8F4B42D171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2060575"/>
            <a:ext cx="5353405" cy="4173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4476EC-3827-9082-FD9F-851DFD8A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617805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3DF04-077E-B3DE-9733-7947B7404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FEDACC-C7EC-C1FF-52CB-A8A363DBCB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713968-CF3F-6E87-BA33-CAA0BACA3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53" y="5773710"/>
            <a:ext cx="2352356" cy="10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7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20695A-FC02-BFFE-3152-BD60F8DC9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798EFCD-F15F-F2F4-F849-21B91DBB6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619" y="3602038"/>
            <a:ext cx="8025243" cy="560059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B0147-A4E7-CFD9-F85E-989A17ED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620" y="1600199"/>
            <a:ext cx="9050002" cy="1909763"/>
          </a:xfrm>
        </p:spPr>
        <p:txBody>
          <a:bodyPr lIns="0" anchor="b"/>
          <a:lstStyle>
            <a:lvl1pPr algn="l">
              <a:defRPr sz="6000"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097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7AD3-9826-6BCC-23D2-B7A541EC6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0" y="0"/>
            <a:ext cx="12192000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177401-7625-BD7D-311A-E7343B8CC6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3462" y="1592082"/>
            <a:ext cx="4202908" cy="4642625"/>
          </a:xfrm>
          <a:custGeom>
            <a:avLst/>
            <a:gdLst>
              <a:gd name="connsiteX0" fmla="*/ 0 w 4202908"/>
              <a:gd name="connsiteY0" fmla="*/ 0 h 4642625"/>
              <a:gd name="connsiteX1" fmla="*/ 4202908 w 4202908"/>
              <a:gd name="connsiteY1" fmla="*/ 0 h 4642625"/>
              <a:gd name="connsiteX2" fmla="*/ 4202908 w 4202908"/>
              <a:gd name="connsiteY2" fmla="*/ 2430003 h 4642625"/>
              <a:gd name="connsiteX3" fmla="*/ 1990286 w 4202908"/>
              <a:gd name="connsiteY3" fmla="*/ 4642625 h 4642625"/>
              <a:gd name="connsiteX4" fmla="*/ 1990223 w 4202908"/>
              <a:gd name="connsiteY4" fmla="*/ 4642625 h 4642625"/>
              <a:gd name="connsiteX5" fmla="*/ 0 w 4202908"/>
              <a:gd name="connsiteY5" fmla="*/ 4642625 h 464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2908" h="4642625">
                <a:moveTo>
                  <a:pt x="0" y="0"/>
                </a:moveTo>
                <a:lnTo>
                  <a:pt x="4202908" y="0"/>
                </a:lnTo>
                <a:lnTo>
                  <a:pt x="4202908" y="2430003"/>
                </a:lnTo>
                <a:lnTo>
                  <a:pt x="1990286" y="4642625"/>
                </a:lnTo>
                <a:lnTo>
                  <a:pt x="1990223" y="4642625"/>
                </a:lnTo>
                <a:lnTo>
                  <a:pt x="0" y="46426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00FEE1B-290D-8F97-10FE-D2CE087FB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619" y="3602038"/>
            <a:ext cx="6474203" cy="1159148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E05A39-A4F6-D0F5-A3B4-C557074EA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619" y="1600199"/>
            <a:ext cx="6474203" cy="1909763"/>
          </a:xfrm>
        </p:spPr>
        <p:txBody>
          <a:bodyPr lIns="0" anchor="b"/>
          <a:lstStyle>
            <a:lvl1pPr algn="l">
              <a:defRPr sz="6000"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01C20-F723-2F33-88AF-0A3817A52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599" y="5745600"/>
            <a:ext cx="3316137" cy="709612"/>
          </a:xfrm>
        </p:spPr>
        <p:txBody>
          <a:bodyPr anchor="b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 b="1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</a:lstStyle>
          <a:p>
            <a:pPr lvl="0"/>
            <a:r>
              <a:rPr lang="en-US"/>
              <a:t>Insert branch name</a:t>
            </a:r>
          </a:p>
        </p:txBody>
      </p:sp>
    </p:spTree>
    <p:extLst>
      <p:ext uri="{BB962C8B-B14F-4D97-AF65-F5344CB8AC3E}">
        <p14:creationId xmlns:p14="http://schemas.microsoft.com/office/powerpoint/2010/main" val="151726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952C24-877A-D2B9-9EDE-395E43E29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BF4BC-0848-B273-B97D-47958BCBF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A534D-596D-6586-0CCC-2DC0E1024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00" y="1825625"/>
            <a:ext cx="9394759" cy="435133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CC8AB8-AD55-A918-489B-C2BBDFAA0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AE657-4F8C-CFD9-7BA8-3C04E5B4A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highlight>
                  <a:srgbClr val="106A87"/>
                </a:highlight>
              </a:defRPr>
            </a:lvl1pPr>
          </a:lstStyle>
          <a:p>
            <a:fld id="{9ECB071F-B1C1-4349-8D2D-91F765388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952C24-877A-D2B9-9EDE-395E43E29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A534D-596D-6586-0CCC-2DC0E1024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00" y="1825625"/>
            <a:ext cx="9394759" cy="435133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F87B3-2802-9F70-1A38-A56F61728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515600" cy="1325563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BF4BC-0848-B273-B97D-47958BCBF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F3352-AF8D-2873-6E45-EE75F6FD6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highlight>
                  <a:srgbClr val="106A87"/>
                </a:highlight>
              </a:defRPr>
            </a:lvl1pPr>
          </a:lstStyle>
          <a:p>
            <a:fld id="{9ECB071F-B1C1-4349-8D2D-91F765388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6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95150B-72F6-2C0A-57EB-EF692E17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4762"/>
            <a:ext cx="12191993" cy="686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8E8BD-7A5E-2E61-9DE0-B1840C841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" y="5905502"/>
            <a:ext cx="12191974" cy="95249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DFE49-BE65-726D-F756-8F4B42D171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4001" y="2060575"/>
            <a:ext cx="10675404" cy="4173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4476EC-3827-9082-FD9F-851DFD8A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617805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3DF04-077E-B3DE-9733-7947B7404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FEDACC-C7EC-C1FF-52CB-A8A363DBCB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B38BB-BAFC-3BC7-AC10-C9CD5424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53" y="5773710"/>
            <a:ext cx="2352356" cy="108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1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5BA932-6F61-DC3D-C3A7-A30EBB323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8F4D79-7CC2-3D74-7F08-72E05ECDD6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4000" y="2060575"/>
            <a:ext cx="5000625" cy="417353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001B5-392D-894B-FF80-A0D07085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326219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44BDC-E603-EDAD-5AF6-E9E27AF6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29313"/>
            <a:ext cx="12191987" cy="952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2E85C-89DE-B637-7871-E3CB2F7AD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80" y="5773710"/>
            <a:ext cx="2352356" cy="10842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F5AF8-6D43-9DAC-4B33-9EF1E820D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D1935-683C-4B63-53F5-9E91FA7074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5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5BA932-6F61-DC3D-C3A7-A30EBB323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8F4D79-7CC2-3D74-7F08-72E05ECDD6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4000" y="2060575"/>
            <a:ext cx="5000625" cy="417353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001B5-392D-894B-FF80-A0D07085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326219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b="1">
                <a:solidFill>
                  <a:srgbClr val="1D3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44BDC-E603-EDAD-5AF6-E9E27AF6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29313"/>
            <a:ext cx="12191987" cy="952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2E85C-89DE-B637-7871-E3CB2F7AD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80" y="5773710"/>
            <a:ext cx="2352356" cy="108428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B4DEE-7F9B-7210-9900-24A3CA7E9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626E31-45AE-5759-A501-C7A1E353E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6500" y="0"/>
            <a:ext cx="3365500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63B2F6-CA74-48E3-146A-93D2A21B2C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highlight>
                  <a:srgbClr val="106A87"/>
                </a:highlight>
              </a:defRPr>
            </a:lvl1pPr>
          </a:lstStyle>
          <a:p>
            <a:fld id="{9ECB071F-B1C1-4349-8D2D-91F765388F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3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3638-726C-3A93-A33B-C7E539E9D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1B82D-7E6B-1B3C-2290-93664277B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2CB14-B270-68D3-10D8-0539E1BA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5905501"/>
            <a:ext cx="12191987" cy="95249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3445F4-1103-BF3B-5BBE-1B9F817F8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4E1842-2CC7-1E94-25B2-E9DD5BE9C0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2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E1BC18-7C3E-C829-A1E8-C2213D6C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DB682-EA91-E411-B567-545E0513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515600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B74B-1EC0-69E4-2CBA-5B9787741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0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351B9-C280-FFC7-7116-49A03408A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000" y="136525"/>
            <a:ext cx="4114800" cy="15442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241C4-8711-18D8-674C-FEF2461CE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240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B071F-B1C1-4349-8D2D-91F765388F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B39A3B-F39B-0DA6-E918-C67854B02F1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340975" y="63500"/>
            <a:ext cx="1812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UNCLASSIFIED |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108518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2" r:id="rId2"/>
    <p:sldLayoutId id="2147483698" r:id="rId3"/>
    <p:sldLayoutId id="2147483672" r:id="rId4"/>
    <p:sldLayoutId id="2147483703" r:id="rId5"/>
    <p:sldLayoutId id="2147483705" r:id="rId6"/>
    <p:sldLayoutId id="2147483689" r:id="rId7"/>
    <p:sldLayoutId id="2147483702" r:id="rId8"/>
    <p:sldLayoutId id="2147483673" r:id="rId9"/>
    <p:sldLayoutId id="2147483674" r:id="rId10"/>
    <p:sldLayoutId id="2147483675" r:id="rId11"/>
    <p:sldLayoutId id="2147483676" r:id="rId12"/>
    <p:sldLayoutId id="2147483699" r:id="rId13"/>
    <p:sldLayoutId id="2147483678" r:id="rId14"/>
    <p:sldLayoutId id="2147483679" r:id="rId15"/>
    <p:sldLayoutId id="2147483685" r:id="rId16"/>
    <p:sldLayoutId id="2147483700" r:id="rId17"/>
    <p:sldLayoutId id="2147483704" r:id="rId18"/>
    <p:sldLayoutId id="2147483686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384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D38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D38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D38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38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D38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1EDA45-6945-E43A-15B7-0A19E004B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2" name="Subtitle 6">
            <a:extLst>
              <a:ext uri="{FF2B5EF4-FFF2-40B4-BE49-F238E27FC236}">
                <a16:creationId xmlns:a16="http://schemas.microsoft.com/office/drawing/2014/main" id="{0D6AB755-F92B-B76C-E1B4-7717C1678BE0}"/>
              </a:ext>
            </a:extLst>
          </p:cNvPr>
          <p:cNvSpPr>
            <a:spLocks noGrp="1"/>
          </p:cNvSpPr>
          <p:nvPr/>
        </p:nvSpPr>
        <p:spPr>
          <a:xfrm>
            <a:off x="628826" y="3127421"/>
            <a:ext cx="7363090" cy="137986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06A87"/>
                </a:solidFill>
                <a:latin typeface="Century Gothic"/>
                <a:cs typeface="Arial"/>
              </a:rPr>
              <a:t>Introduction to the emergency management mapping team within Global Affairs Canada.</a:t>
            </a:r>
            <a:endParaRPr lang="en-US" dirty="0">
              <a:solidFill>
                <a:srgbClr val="106A87"/>
              </a:solidFill>
              <a:latin typeface="Century Gothic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D70DE067-B1EF-0C08-4D1E-7E441996A53F}"/>
              </a:ext>
            </a:extLst>
          </p:cNvPr>
          <p:cNvSpPr>
            <a:spLocks noGrp="1"/>
          </p:cNvSpPr>
          <p:nvPr/>
        </p:nvSpPr>
        <p:spPr>
          <a:xfrm>
            <a:off x="628826" y="1125582"/>
            <a:ext cx="9050001" cy="1909763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D38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106A87"/>
                </a:solidFill>
                <a:latin typeface="Century Gothic"/>
                <a:cs typeface="Arial"/>
              </a:rPr>
              <a:t>GAC Geomatics</a:t>
            </a:r>
            <a:endParaRPr lang="en-US" dirty="0">
              <a:solidFill>
                <a:srgbClr val="106A8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0441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1E039B9-F87C-8FA1-5F94-B7D08C36B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3382673" y="1231746"/>
            <a:ext cx="6191304" cy="3397159"/>
          </a:xfrm>
          <a:prstGeom prst="roundRect">
            <a:avLst/>
          </a:prstGeom>
          <a:solidFill>
            <a:srgbClr val="F2F2F2">
              <a:alpha val="65000"/>
            </a:srgb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vert="horz" wrap="square" lIns="0" tIns="45720" rIns="91440" bIns="45720" rtlCol="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CA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Team makeup and history</a:t>
            </a:r>
            <a:endParaRPr lang="en-US">
              <a:solidFill>
                <a:srgbClr val="106A87"/>
              </a:solidFill>
              <a:latin typeface="Century Gothic"/>
              <a:ea typeface="Calibri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CA" dirty="0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Tools and technologies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CA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Roles: peace time and in crisis</a:t>
            </a:r>
            <a:endParaRPr lang="en-CA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CA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Products and tasks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CA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Contact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endParaRPr lang="en-CA">
              <a:solidFill>
                <a:srgbClr val="000000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F4C7DA-1961-71B0-B20F-9D3891815A40}"/>
              </a:ext>
            </a:extLst>
          </p:cNvPr>
          <p:cNvSpPr>
            <a:spLocks noGrp="1"/>
          </p:cNvSpPr>
          <p:nvPr/>
        </p:nvSpPr>
        <p:spPr>
          <a:xfrm>
            <a:off x="1213025" y="2438850"/>
            <a:ext cx="5890690" cy="988275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D38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6A87"/>
                </a:solidFill>
                <a:latin typeface="Century Gothic"/>
                <a:cs typeface="Arial"/>
              </a:rPr>
              <a:t>Plan</a:t>
            </a:r>
            <a:endParaRPr lang="en-US">
              <a:solidFill>
                <a:srgbClr val="106A8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2125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47CB5E-8F50-FE9C-0669-9E00FB430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3599" y="5745600"/>
            <a:ext cx="3316137" cy="709612"/>
          </a:xfrm>
        </p:spPr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BCE6432-C6D6-76BC-3C12-ABBCDF031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ubtitle 8">
            <a:extLst>
              <a:ext uri="{FF2B5EF4-FFF2-40B4-BE49-F238E27FC236}">
                <a16:creationId xmlns:a16="http://schemas.microsoft.com/office/drawing/2014/main" id="{2E5B3A00-5D65-D98E-F073-30C36B099133}"/>
              </a:ext>
            </a:extLst>
          </p:cNvPr>
          <p:cNvSpPr>
            <a:spLocks noGrp="1"/>
          </p:cNvSpPr>
          <p:nvPr/>
        </p:nvSpPr>
        <p:spPr>
          <a:xfrm>
            <a:off x="720391" y="2394504"/>
            <a:ext cx="9681871" cy="3069921"/>
          </a:xfrm>
          <a:prstGeom prst="roundRect">
            <a:avLst/>
          </a:prstGeom>
          <a:solidFill>
            <a:srgbClr val="F2F2F2">
              <a:alpha val="65000"/>
            </a:srgbClr>
          </a:solidFill>
          <a:ln>
            <a:solidFill>
              <a:srgbClr val="4472C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CA" sz="2800" dirty="0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5 dedicated positions for geomatics specialists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CA" sz="2800" dirty="0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Located within CET (Emergency Planning and Preparedness Division)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CA" sz="2800" dirty="0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Begun as side of desk project in 2013 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,Sans-Serif"/>
              <a:buChar char="•"/>
            </a:pPr>
            <a:r>
              <a:rPr lang="en-CA" sz="2800" dirty="0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Launch of </a:t>
            </a:r>
            <a:r>
              <a:rPr lang="en-CA" sz="2800" dirty="0" err="1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CartoVive</a:t>
            </a:r>
            <a:r>
              <a:rPr lang="en-CA" sz="2800" dirty="0">
                <a:solidFill>
                  <a:srgbClr val="106A87"/>
                </a:solidFill>
                <a:latin typeface="Century Gothic"/>
                <a:ea typeface="Calibri"/>
                <a:cs typeface="Calibri"/>
              </a:rPr>
              <a:t> in 2021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809504A6-EE82-6029-A0E8-07A729BA8447}"/>
              </a:ext>
            </a:extLst>
          </p:cNvPr>
          <p:cNvSpPr>
            <a:spLocks noGrp="1"/>
          </p:cNvSpPr>
          <p:nvPr/>
        </p:nvSpPr>
        <p:spPr>
          <a:xfrm>
            <a:off x="328844" y="1314631"/>
            <a:ext cx="9050002" cy="961694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D38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106A87"/>
                </a:solidFill>
                <a:latin typeface="Century Gothic"/>
                <a:cs typeface="Arial"/>
              </a:rPr>
              <a:t>The team</a:t>
            </a:r>
            <a:endParaRPr lang="en-US">
              <a:solidFill>
                <a:srgbClr val="106A8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8510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89B634-EAA2-0A84-2159-BCB3C80E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6000"/>
                  </a:schemeClr>
                </a:solidFill>
                <a:latin typeface="Century Gothic"/>
                <a:cs typeface="Arial"/>
              </a:rPr>
              <a:t>Tools &amp; Tech</a:t>
            </a:r>
            <a:endParaRPr lang="en-US" dirty="0">
              <a:solidFill>
                <a:schemeClr val="accent1">
                  <a:lumMod val="76000"/>
                </a:schemeClr>
              </a:solidFill>
              <a:latin typeface="Century Gothic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F5D5DE-EC2F-7C72-7CD4-F6D0FF6E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42C6A2-15CB-96CA-AE12-C544E30B1A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t>4</a:t>
            </a:fld>
            <a:endParaRPr lang="en-US"/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B93DE4DC-B760-3077-195B-5BA523EE9468}"/>
              </a:ext>
            </a:extLst>
          </p:cNvPr>
          <p:cNvSpPr>
            <a:spLocks noGrp="1"/>
          </p:cNvSpPr>
          <p:nvPr/>
        </p:nvSpPr>
        <p:spPr>
          <a:xfrm>
            <a:off x="5531798" y="362345"/>
            <a:ext cx="6435341" cy="5197077"/>
          </a:xfrm>
          <a:prstGeom prst="roundRect">
            <a:avLst/>
          </a:prstGeom>
          <a:solidFill>
            <a:srgbClr val="F2F2F2">
              <a:alpha val="65000"/>
            </a:srgbClr>
          </a:solidFill>
          <a:ln>
            <a:solidFill>
              <a:srgbClr val="4472C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31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ArcGIS Enterprise </a:t>
            </a:r>
            <a:r>
              <a:rPr lang="en-US" sz="18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aka</a:t>
            </a:r>
            <a:r>
              <a:rPr lang="en-US" sz="31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 </a:t>
            </a:r>
            <a:r>
              <a:rPr lang="en-US" sz="3100" b="1" err="1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CartoVive</a:t>
            </a:r>
            <a:endParaRPr lang="en-US" sz="3100" b="1">
              <a:solidFill>
                <a:schemeClr val="accent1">
                  <a:lumMod val="76000"/>
                </a:schemeClr>
              </a:solidFill>
              <a:latin typeface="Century Gothic"/>
              <a:ea typeface="Calibri"/>
              <a:cs typeface="Arial"/>
            </a:endParaRPr>
          </a:p>
          <a:p>
            <a:pPr marL="742950" lvl="1" indent="-285750" algn="l">
              <a:buFont typeface="Arial"/>
              <a:buChar char="•"/>
            </a:pPr>
            <a:r>
              <a:rPr lang="en-US" sz="26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Maps, apps and dashboards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6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Expanding GIS abilities to non-GIS users</a:t>
            </a:r>
          </a:p>
          <a:p>
            <a:pPr marL="285750" indent="-285750">
              <a:buFont typeface="Arial"/>
              <a:buChar char="•"/>
            </a:pPr>
            <a:r>
              <a:rPr lang="en-US" sz="31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ArcGIS Field Maps </a:t>
            </a:r>
            <a:r>
              <a:rPr lang="en-US" sz="18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aka</a:t>
            </a:r>
            <a:r>
              <a:rPr lang="en-US" sz="31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 </a:t>
            </a:r>
            <a:r>
              <a:rPr lang="en-US" sz="3100" b="1" dirty="0" err="1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CartoVive</a:t>
            </a:r>
            <a:r>
              <a:rPr lang="en-US" sz="3100" b="1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 mobile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6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Mobile data collection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6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Tracking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6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Geofence alerts</a:t>
            </a:r>
          </a:p>
          <a:p>
            <a:pPr marL="285750" indent="-285750">
              <a:buFont typeface="Arial"/>
              <a:buChar char="•"/>
            </a:pPr>
            <a:r>
              <a:rPr lang="en-US" sz="31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ArcGIS Pro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6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Complex analysis and map creation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600" dirty="0">
                <a:solidFill>
                  <a:schemeClr val="accent1">
                    <a:lumMod val="76000"/>
                  </a:schemeClr>
                </a:solidFill>
                <a:latin typeface="Century Gothic"/>
                <a:ea typeface="Calibri"/>
                <a:cs typeface="Arial"/>
              </a:rPr>
              <a:t>GDB and automated process management</a:t>
            </a:r>
          </a:p>
          <a:p>
            <a:pPr marL="285750" indent="-285750">
              <a:buFont typeface="Arial"/>
              <a:buChar char="•"/>
            </a:pPr>
            <a:endParaRPr lang="en-US" sz="3300">
              <a:solidFill>
                <a:srgbClr val="106A87"/>
              </a:solidFill>
              <a:ea typeface="Calibri"/>
            </a:endParaRPr>
          </a:p>
        </p:txBody>
      </p:sp>
      <p:pic>
        <p:nvPicPr>
          <p:cNvPr id="24" name="Picture 23" descr="A logo for a mobile phone&#10;&#10;AI-generated content may be incorrect.">
            <a:extLst>
              <a:ext uri="{FF2B5EF4-FFF2-40B4-BE49-F238E27FC236}">
                <a16:creationId xmlns:a16="http://schemas.microsoft.com/office/drawing/2014/main" id="{C8DE8966-321F-4481-E7E9-E8D59449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20" y="4338593"/>
            <a:ext cx="1798596" cy="1805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blue and white logo&#10;&#10;AI-generated content may be incorrect.">
            <a:extLst>
              <a:ext uri="{FF2B5EF4-FFF2-40B4-BE49-F238E27FC236}">
                <a16:creationId xmlns:a16="http://schemas.microsoft.com/office/drawing/2014/main" id="{D3E63B39-8BE5-5503-232D-68C13B2C0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73" y="3176461"/>
            <a:ext cx="4275263" cy="875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1541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36EE63-528B-6809-9077-543F57F91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4000" y="136525"/>
            <a:ext cx="4114800" cy="154420"/>
          </a:xfrm>
        </p:spPr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21BDE71-E0C3-E5E6-ABDD-D0B54270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rgbClr val="106A87"/>
                </a:solidFill>
                <a:latin typeface="Century Gothic"/>
                <a:cs typeface="Arial"/>
              </a:rPr>
              <a:t>Role in peace time</a:t>
            </a:r>
            <a:endParaRPr lang="en-US">
              <a:solidFill>
                <a:srgbClr val="106A87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689F3-BFDF-DB86-1154-1E1E1E701E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5BA69230-0511-0C2A-F680-A72A00F4B125}"/>
              </a:ext>
            </a:extLst>
          </p:cNvPr>
          <p:cNvSpPr>
            <a:spLocks noGrp="1"/>
          </p:cNvSpPr>
          <p:nvPr/>
        </p:nvSpPr>
        <p:spPr>
          <a:xfrm>
            <a:off x="1063635" y="1920828"/>
            <a:ext cx="9537709" cy="3495543"/>
          </a:xfrm>
          <a:prstGeom prst="roundRect">
            <a:avLst/>
          </a:prstGeom>
          <a:solidFill>
            <a:srgbClr val="F2F2F2">
              <a:alpha val="65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3300" dirty="0">
                <a:solidFill>
                  <a:srgbClr val="106A87"/>
                </a:solidFill>
                <a:latin typeface="Century Gothic"/>
                <a:ea typeface="Calibri"/>
                <a:cs typeface="Arial"/>
              </a:rPr>
              <a:t>Supports planning and preparedness across the department</a:t>
            </a:r>
          </a:p>
          <a:p>
            <a:pPr marL="285750" indent="-285750">
              <a:buFont typeface="Arial"/>
              <a:buChar char="•"/>
            </a:pPr>
            <a:r>
              <a:rPr lang="en-US" sz="3300" dirty="0">
                <a:solidFill>
                  <a:srgbClr val="106A87"/>
                </a:solidFill>
                <a:latin typeface="Century Gothic"/>
                <a:ea typeface="Calibri"/>
                <a:cs typeface="Arial"/>
              </a:rPr>
              <a:t>Collaborates with partners, internal, external and OGD to build synergies and capacity</a:t>
            </a:r>
          </a:p>
          <a:p>
            <a:pPr marL="285750" indent="-285750">
              <a:buFont typeface="Arial"/>
              <a:buChar char="•"/>
            </a:pPr>
            <a:r>
              <a:rPr lang="en-US" sz="3300" dirty="0">
                <a:solidFill>
                  <a:srgbClr val="106A87"/>
                </a:solidFill>
                <a:latin typeface="Century Gothic"/>
                <a:ea typeface="Calibri"/>
                <a:cs typeface="Arial"/>
              </a:rPr>
              <a:t>Develops new products, technologies and capacities for users</a:t>
            </a:r>
          </a:p>
          <a:p>
            <a:pPr marL="285750" indent="-285750">
              <a:buFont typeface="Arial"/>
              <a:buChar char="•"/>
            </a:pPr>
            <a:r>
              <a:rPr lang="en-US" sz="3300" dirty="0">
                <a:solidFill>
                  <a:srgbClr val="106A87"/>
                </a:solidFill>
                <a:latin typeface="Century Gothic"/>
                <a:ea typeface="Calibri"/>
                <a:cs typeface="Arial"/>
              </a:rPr>
              <a:t>Supports users to do their own cartography projects and data collection</a:t>
            </a:r>
            <a:endParaRPr lang="en-CA" dirty="0">
              <a:solidFill>
                <a:srgbClr val="106A8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2377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3FF6C1-6C0D-00CF-1D99-B58B46392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D794-B496-ACB2-E4BA-B644A23C8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74000" y="136525"/>
            <a:ext cx="4114800" cy="154420"/>
          </a:xfrm>
        </p:spPr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9ABC6-11CD-09EF-7B68-724677B632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4240B240-0E52-C307-15DD-17A326AC15F4}"/>
              </a:ext>
            </a:extLst>
          </p:cNvPr>
          <p:cNvSpPr>
            <a:spLocks noGrp="1"/>
          </p:cNvSpPr>
          <p:nvPr/>
        </p:nvSpPr>
        <p:spPr>
          <a:xfrm>
            <a:off x="1053240" y="1691934"/>
            <a:ext cx="10579208" cy="3857536"/>
          </a:xfrm>
          <a:prstGeom prst="roundRect">
            <a:avLst/>
          </a:prstGeom>
          <a:solidFill>
            <a:srgbClr val="F2F2F2">
              <a:alpha val="65000"/>
            </a:srgbClr>
          </a:solidFill>
          <a:ln>
            <a:solidFill>
              <a:srgbClr val="4472C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D38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3300" dirty="0">
                <a:solidFill>
                  <a:srgbClr val="106A87"/>
                </a:solidFill>
                <a:latin typeface="Century Gothic"/>
                <a:ea typeface="Calibri"/>
                <a:cs typeface="Arial"/>
              </a:rPr>
              <a:t>Once the Emergency Response Team (ERT) is activated geomatics agents move from regular hierarchy into the Incident Command System (ICS)</a:t>
            </a:r>
            <a:endParaRPr lang="en-US" sz="3300" dirty="0">
              <a:solidFill>
                <a:srgbClr val="1D384B"/>
              </a:solidFill>
              <a:latin typeface="Century Gothic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3300" dirty="0">
                <a:solidFill>
                  <a:srgbClr val="106A87"/>
                </a:solidFill>
                <a:latin typeface="Century Gothic"/>
                <a:ea typeface="Calibri"/>
                <a:cs typeface="Arial"/>
              </a:rPr>
              <a:t>Located under the planning lead in the ICS</a:t>
            </a:r>
          </a:p>
          <a:p>
            <a:pPr marL="285750" indent="-285750">
              <a:buFont typeface="Arial"/>
              <a:buChar char="•"/>
            </a:pPr>
            <a:r>
              <a:rPr lang="en-US" sz="3300" dirty="0">
                <a:solidFill>
                  <a:srgbClr val="106A87"/>
                </a:solidFill>
                <a:latin typeface="Century Gothic"/>
                <a:ea typeface="Calibri"/>
                <a:cs typeface="Arial"/>
              </a:rPr>
              <a:t>Liaises with internal and external stakeholders, metabolizes event data (including ROCA, Affected Persons, Weather Events, Crime, etc.)</a:t>
            </a:r>
          </a:p>
          <a:p>
            <a:pPr marL="285750" indent="-285750">
              <a:buFont typeface="Arial"/>
              <a:buChar char="•"/>
            </a:pPr>
            <a:r>
              <a:rPr lang="en-US" sz="3300" dirty="0">
                <a:solidFill>
                  <a:srgbClr val="106A87"/>
                </a:solidFill>
                <a:latin typeface="Century Gothic"/>
                <a:ea typeface="Calibri"/>
                <a:cs typeface="Arial"/>
              </a:rPr>
              <a:t>Creates informative visual products for decision-making according to the needs and schedule of the crisis response</a:t>
            </a:r>
            <a:endParaRPr lang="en-CA" dirty="0">
              <a:solidFill>
                <a:srgbClr val="106A87"/>
              </a:solidFill>
              <a:latin typeface="Century Gothic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60714C3-A7EA-E8A9-690E-71A740F4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365125"/>
            <a:ext cx="10515600" cy="1325563"/>
          </a:xfrm>
        </p:spPr>
        <p:txBody>
          <a:bodyPr/>
          <a:lstStyle/>
          <a:p>
            <a:r>
              <a:rPr lang="en-US" sz="6000">
                <a:solidFill>
                  <a:srgbClr val="106A87"/>
                </a:solidFill>
                <a:latin typeface="Century Gothic"/>
                <a:cs typeface="Arial"/>
              </a:rPr>
              <a:t>Role in crisis</a:t>
            </a:r>
            <a:endParaRPr lang="en-US">
              <a:solidFill>
                <a:srgbClr val="106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02037B9-E0A0-4291-C167-4D5B5F1C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83" y="217079"/>
            <a:ext cx="10797418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>
                    <a:lumMod val="76000"/>
                  </a:schemeClr>
                </a:solidFill>
                <a:latin typeface="Century Gothic"/>
                <a:cs typeface="Arial"/>
              </a:rPr>
              <a:t>Products</a:t>
            </a:r>
            <a:endParaRPr lang="en-US" sz="6000" dirty="0">
              <a:solidFill>
                <a:schemeClr val="accent1">
                  <a:lumMod val="76000"/>
                </a:schemeClr>
              </a:solidFill>
              <a:latin typeface="Century Gothic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1E441C-1E5B-8338-EC80-51C6F6673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Emergency Management, Legal and Consular Affairs Branch (CFM)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34C72-24A8-D19E-CDD6-527338FAF0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ECB071F-B1C1-4349-8D2D-91F765388F9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0CDB07D-4F18-1C28-BE94-A60FC97BB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47" y="210143"/>
            <a:ext cx="6576408" cy="3474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map of the ocean&#10;&#10;AI-generated content may be incorrect.">
            <a:extLst>
              <a:ext uri="{FF2B5EF4-FFF2-40B4-BE49-F238E27FC236}">
                <a16:creationId xmlns:a16="http://schemas.microsoft.com/office/drawing/2014/main" id="{F9CEAD2C-164A-01DA-56DD-C0936F82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45" y="1278159"/>
            <a:ext cx="3840992" cy="4965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373B4E-3A3D-C45A-9D76-D3EEA6FF1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45" y="4045131"/>
            <a:ext cx="4728755" cy="2677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33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4298E1-C35C-09C4-F12B-DD0FCCD9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458" y="2073874"/>
            <a:ext cx="9050002" cy="19097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6000"/>
                  </a:schemeClr>
                </a:solidFill>
                <a:latin typeface="Century Gothic"/>
                <a:cs typeface="Arial"/>
              </a:rPr>
              <a:t>Thank you!</a:t>
            </a:r>
            <a:br>
              <a:rPr lang="en-US" dirty="0">
                <a:solidFill>
                  <a:schemeClr val="accent1">
                    <a:lumMod val="76000"/>
                  </a:schemeClr>
                </a:solidFill>
                <a:latin typeface="Century Gothic"/>
                <a:cs typeface="Arial"/>
              </a:rPr>
            </a:br>
            <a:br>
              <a:rPr lang="en-US" dirty="0">
                <a:solidFill>
                  <a:schemeClr val="accent1">
                    <a:lumMod val="76000"/>
                  </a:schemeClr>
                </a:solidFill>
                <a:latin typeface="Century Gothic"/>
                <a:cs typeface="Arial"/>
              </a:rPr>
            </a:br>
            <a:r>
              <a:rPr lang="en-US" sz="2800" dirty="0">
                <a:solidFill>
                  <a:schemeClr val="accent1">
                    <a:lumMod val="76000"/>
                  </a:schemeClr>
                </a:solidFill>
                <a:latin typeface="Century Gothic"/>
                <a:cs typeface="Arial"/>
              </a:rPr>
              <a:t>Contact us:</a:t>
            </a:r>
            <a:br>
              <a:rPr lang="en-US" sz="2800" dirty="0">
                <a:latin typeface="Century Gothic"/>
                <a:cs typeface="Arial"/>
              </a:rPr>
            </a:br>
            <a:r>
              <a:rPr lang="en-US" sz="2800" dirty="0">
                <a:solidFill>
                  <a:schemeClr val="accent1">
                    <a:lumMod val="76000"/>
                  </a:schemeClr>
                </a:solidFill>
                <a:latin typeface="Century Gothic"/>
                <a:cs typeface="Arial"/>
              </a:rPr>
              <a:t>cartovive@international.gc.ca</a:t>
            </a:r>
          </a:p>
        </p:txBody>
      </p:sp>
      <p:pic>
        <p:nvPicPr>
          <p:cNvPr id="2" name="Picture 1" descr="A poster with text and symbols&#10;&#10;AI-generated content may be incorrect.">
            <a:extLst>
              <a:ext uri="{FF2B5EF4-FFF2-40B4-BE49-F238E27FC236}">
                <a16:creationId xmlns:a16="http://schemas.microsoft.com/office/drawing/2014/main" id="{754302EB-05BD-6963-F6B6-9B26AC212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223" y="892433"/>
            <a:ext cx="3383931" cy="5073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28372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GAC_Generic">
      <a:dk1>
        <a:srgbClr val="000000"/>
      </a:dk1>
      <a:lt1>
        <a:srgbClr val="FFFFFF"/>
      </a:lt1>
      <a:dk2>
        <a:srgbClr val="1D384B"/>
      </a:dk2>
      <a:lt2>
        <a:srgbClr val="CFD7DE"/>
      </a:lt2>
      <a:accent1>
        <a:srgbClr val="289CBA"/>
      </a:accent1>
      <a:accent2>
        <a:srgbClr val="7BB8CC"/>
      </a:accent2>
      <a:accent3>
        <a:srgbClr val="106987"/>
      </a:accent3>
      <a:accent4>
        <a:srgbClr val="1D384B"/>
      </a:accent4>
      <a:accent5>
        <a:srgbClr val="8D99AE"/>
      </a:accent5>
      <a:accent6>
        <a:srgbClr val="3E5567"/>
      </a:accent6>
      <a:hlink>
        <a:srgbClr val="289CBA"/>
      </a:hlink>
      <a:folHlink>
        <a:srgbClr val="1069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cef30c-c159-4e0e-9c2e-265b08304f06">
      <Value>1</Value>
    </TaxCatchAll>
    <GACAttachment xmlns="34cef30c-c159-4e0e-9c2e-265b08304f06">false</GACAttachment>
    <kaeeefa0cd0d4a54877cb06086d97d6b xmlns="34cef30c-c159-4e0e-9c2e-265b08304f06">
      <Terms xmlns="http://schemas.microsoft.com/office/infopath/2007/PartnerControls"/>
    </kaeeefa0cd0d4a54877cb06086d97d6b>
    <m60d8d49f10b43a585454055ce25b8bf xmlns="34cef30c-c159-4e0e-9c2e-265b08304f06">
      <Terms xmlns="http://schemas.microsoft.com/office/infopath/2007/PartnerControls"/>
    </m60d8d49f10b43a585454055ce25b8bf>
    <g1eeca3a6dad4a12a62d5a38affffe4d xmlns="34cef30c-c159-4e0e-9c2e-265b08304f06">
      <Terms xmlns="http://schemas.microsoft.com/office/infopath/2007/PartnerControls"/>
    </g1eeca3a6dad4a12a62d5a38affffe4d>
    <GACEmailSubject xmlns="34cef30c-c159-4e0e-9c2e-265b08304f06" xsi:nil="true"/>
    <GACLegacyDocID xmlns="34cef30c-c159-4e0e-9c2e-265b08304f06" xsi:nil="true"/>
    <GACCc xmlns="34cef30c-c159-4e0e-9c2e-265b08304f06" xsi:nil="true"/>
    <GACNameFR xmlns="34cef30c-c159-4e0e-9c2e-265b08304f06" xsi:nil="true"/>
    <GACEmailFrom xmlns="34cef30c-c159-4e0e-9c2e-265b08304f06" xsi:nil="true"/>
    <GACSent xmlns="34cef30c-c159-4e0e-9c2e-265b08304f06" xsi:nil="true"/>
    <GACReceived xmlns="34cef30c-c159-4e0e-9c2e-265b08304f06" xsi:nil="true"/>
    <cd9e870a0b6c4b8eab7eba6979df738a xmlns="34cef30c-c159-4e0e-9c2e-265b08304f06">
      <Terms xmlns="http://schemas.microsoft.com/office/infopath/2007/PartnerControls"/>
    </cd9e870a0b6c4b8eab7eba6979df738a>
    <oa4e6df583124a0b8a325a4dfa4a5f48 xmlns="34cef30c-c159-4e0e-9c2e-265b08304f0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11e557cc-ac14-41e3-bbfd-0883d422a678</TermId>
        </TermInfo>
      </Terms>
    </oa4e6df583124a0b8a325a4dfa4a5f48>
    <db89609ac14f4144880f151dcbfc5a33 xmlns="34cef30c-c159-4e0e-9c2e-265b08304f06">
      <Terms xmlns="http://schemas.microsoft.com/office/infopath/2007/PartnerControls"/>
    </db89609ac14f4144880f151dcbfc5a33>
    <GACBusinessUnit xmlns="34cef30c-c159-4e0e-9c2e-265b08304f06" xsi:nil="true"/>
    <GACDescription xmlns="34cef30c-c159-4e0e-9c2e-265b08304f06" xsi:nil="true"/>
    <GACExternalAuthor xmlns="34cef30c-c159-4e0e-9c2e-265b08304f06" xsi:nil="true"/>
    <kbeb77ab7b644f289cff57befc08babf xmlns="34cef30c-c159-4e0e-9c2e-265b08304f06">
      <Terms xmlns="http://schemas.microsoft.com/office/infopath/2007/PartnerControls"/>
    </kbeb77ab7b644f289cff57befc08babf>
    <GACAuthor xmlns="34cef30c-c159-4e0e-9c2e-265b08304f06">
      <UserInfo>
        <DisplayName/>
        <AccountId xsi:nil="true"/>
        <AccountType/>
      </UserInfo>
    </GACAuthor>
    <GACTo xmlns="34cef30c-c159-4e0e-9c2e-265b08304f06" xsi:nil="true"/>
    <m6a931e5110a4e42b90e00e4077f091c xmlns="34cef30c-c159-4e0e-9c2e-265b08304f06">
      <Terms xmlns="http://schemas.microsoft.com/office/infopath/2007/PartnerControls"/>
    </m6a931e5110a4e42b90e00e4077f091c>
    <Document_x0020_Due_x0020_Date xmlns="34cef30c-c159-4e0e-9c2e-265b08304f06" xsi:nil="true"/>
    <bdefb122e3bd4d609843b5871006280b xmlns="34cef30c-c159-4e0e-9c2e-265b08304f06">
      <Terms xmlns="http://schemas.microsoft.com/office/infopath/2007/PartnerControls"/>
    </bdefb122e3bd4d609843b5871006280b>
    <_dlc_DocId xmlns="a74f34c3-b3db-4423-ae7d-ac389a89a29c">EMERPLAN-971535926-15874</_dlc_DocId>
    <_dlc_DocIdUrl xmlns="a74f34c3-b3db-4423-ae7d-ac389a89a29c">
      <Url>https://005gc.sharepoint.com/sites/OP-109/_layouts/15/DocIdRedir.aspx?ID=EMERPLAN-971535926-15874</Url>
      <Description>EMERPLAN-971535926-15874</Description>
    </_dlc_DocIdUrl>
    <f06462a5a10842e49bf17f686a571c5e xmlns="34cef30c-c159-4e0e-9c2e-265b08304f06">
      <Terms xmlns="http://schemas.microsoft.com/office/infopath/2007/PartnerControls"/>
    </f06462a5a10842e49bf17f686a571c5e>
    <_GAC_ApprovalDateTime xmlns="34cef30c-c159-4e0e-9c2e-265b08304f06" xsi:nil="true"/>
    <e184fa88d15340fda4608cebaef345b2 xmlns="34cef30c-c159-4e0e-9c2e-265b08304f06">
      <Terms xmlns="http://schemas.microsoft.com/office/infopath/2007/PartnerControls"/>
    </e184fa88d15340fda4608cebaef345b2>
    <_GAC_ApprovalAgentEmail xmlns="34cef30c-c159-4e0e-9c2e-265b08304f06" xsi:nil="true"/>
    <_GAC_ApprovalAgentName xmlns="34cef30c-c159-4e0e-9c2e-265b08304f0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Functional Document" ma:contentTypeID="0x0101003265F108CBC11944A865044527BF5FCBA800E7A6FCEECB184046A78A8A733485EC9B" ma:contentTypeVersion="19" ma:contentTypeDescription="Create a new document." ma:contentTypeScope="" ma:versionID="4dc36151491f54f68d64c4dfc8e87f46">
  <xsd:schema xmlns:xsd="http://www.w3.org/2001/XMLSchema" xmlns:xs="http://www.w3.org/2001/XMLSchema" xmlns:p="http://schemas.microsoft.com/office/2006/metadata/properties" xmlns:ns2="34cef30c-c159-4e0e-9c2e-265b08304f06" xmlns:ns3="a74f34c3-b3db-4423-ae7d-ac389a89a29c" targetNamespace="http://schemas.microsoft.com/office/2006/metadata/properties" ma:root="true" ma:fieldsID="430a1a6cb02c85b2c9e71ff76cff18b2" ns2:_="" ns3:_="">
    <xsd:import namespace="34cef30c-c159-4e0e-9c2e-265b08304f06"/>
    <xsd:import namespace="a74f34c3-b3db-4423-ae7d-ac389a89a29c"/>
    <xsd:element name="properties">
      <xsd:complexType>
        <xsd:sequence>
          <xsd:element name="documentManagement">
            <xsd:complexType>
              <xsd:all>
                <xsd:element ref="ns2:GACAuthor" minOccurs="0"/>
                <xsd:element ref="ns2:oa4e6df583124a0b8a325a4dfa4a5f48" minOccurs="0"/>
                <xsd:element ref="ns2:TaxCatchAll" minOccurs="0"/>
                <xsd:element ref="ns2:TaxCatchAllLabel" minOccurs="0"/>
                <xsd:element ref="ns2:GACBusinessUnit" minOccurs="0"/>
                <xsd:element ref="ns2:g1eeca3a6dad4a12a62d5a38affffe4d" minOccurs="0"/>
                <xsd:element ref="ns2:GACDescription" minOccurs="0"/>
                <xsd:element ref="ns2:GACExternalAuthor" minOccurs="0"/>
                <xsd:element ref="ns2:kaeeefa0cd0d4a54877cb06086d97d6b" minOccurs="0"/>
                <xsd:element ref="ns2:GACLegacyDocID" minOccurs="0"/>
                <xsd:element ref="ns2:GACAttachment" minOccurs="0"/>
                <xsd:element ref="ns2:GACEmailSubject" minOccurs="0"/>
                <xsd:element ref="ns2:GACCc" minOccurs="0"/>
                <xsd:element ref="ns2:GACEmailFrom" minOccurs="0"/>
                <xsd:element ref="ns2:GACReceived" minOccurs="0"/>
                <xsd:element ref="ns2:GACSent" minOccurs="0"/>
                <xsd:element ref="ns2:GACTo" minOccurs="0"/>
                <xsd:element ref="ns2:GACNameFR" minOccurs="0"/>
                <xsd:element ref="ns2:m60d8d49f10b43a585454055ce25b8bf" minOccurs="0"/>
                <xsd:element ref="ns2:db89609ac14f4144880f151dcbfc5a33" minOccurs="0"/>
                <xsd:element ref="ns2:kbeb77ab7b644f289cff57befc08babf" minOccurs="0"/>
                <xsd:element ref="ns2:cd9e870a0b6c4b8eab7eba6979df738a" minOccurs="0"/>
                <xsd:element ref="ns2:m6a931e5110a4e42b90e00e4077f091c" minOccurs="0"/>
                <xsd:element ref="ns2:bdefb122e3bd4d609843b5871006280b" minOccurs="0"/>
                <xsd:element ref="ns2:Document_x0020_Due_x0020_Date" minOccurs="0"/>
                <xsd:element ref="ns2:_GAC_ApprovalAgentEmail" minOccurs="0"/>
                <xsd:element ref="ns2:_GAC_ApprovalDateTime" minOccurs="0"/>
                <xsd:element ref="ns2:_GAC_ApprovalAgentName" minOccurs="0"/>
                <xsd:element ref="ns2:e184fa88d15340fda4608cebaef345b2" minOccurs="0"/>
                <xsd:element ref="ns2:f06462a5a10842e49bf17f686a571c5e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cef30c-c159-4e0e-9c2e-265b08304f06" elementFormDefault="qualified">
    <xsd:import namespace="http://schemas.microsoft.com/office/2006/documentManagement/types"/>
    <xsd:import namespace="http://schemas.microsoft.com/office/infopath/2007/PartnerControls"/>
    <xsd:element name="GACAuthor" ma:index="8" nillable="true" ma:displayName="Author" ma:description="" ma:internalName="GAC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a4e6df583124a0b8a325a4dfa4a5f48" ma:index="9" nillable="true" ma:taxonomy="true" ma:internalName="oa4e6df583124a0b8a325a4dfa4a5f48" ma:taxonomyFieldName="GACLanguage" ma:displayName="Language" ma:readOnly="false" ma:default="1;#English|11e557cc-ac14-41e3-bbfd-0883d422a678" ma:fieldId="{8a4e6df5-8312-4a0b-8a32-5a4dfa4a5f48}" ma:sspId="ebf88e31-7860-4d70-82e8-543e159fa47a" ma:termSetId="45fa1ada-a1c3-4b5c-bcf4-72ee66f245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563d910c-d93c-4e65-aac7-0bc2e639c549}" ma:internalName="TaxCatchAll" ma:showField="CatchAllData" ma:web="a74f34c3-b3db-4423-ae7d-ac389a89a2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563d910c-d93c-4e65-aac7-0bc2e639c549}" ma:internalName="TaxCatchAllLabel" ma:readOnly="true" ma:showField="CatchAllDataLabel" ma:web="a74f34c3-b3db-4423-ae7d-ac389a89a2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ACBusinessUnit" ma:index="13" nillable="true" ma:displayName="Business Unit" ma:description="" ma:internalName="GACBusinessUnit" ma:readOnly="false">
      <xsd:simpleType>
        <xsd:restriction base="dms:Text"/>
      </xsd:simpleType>
    </xsd:element>
    <xsd:element name="g1eeca3a6dad4a12a62d5a38affffe4d" ma:index="14" nillable="true" ma:taxonomy="true" ma:internalName="g1eeca3a6dad4a12a62d5a38affffe4d" ma:taxonomyFieldName="GACFunction" ma:displayName="Function" ma:fieldId="{01eeca3a-6dad-4a12-a62d-5a38affffe4d}" ma:sspId="ebf88e31-7860-4d70-82e8-543e159fa47a" ma:termSetId="3c132fea-2cb7-4fda-a6a0-0ff90d107d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CDescription" ma:index="16" nillable="true" ma:displayName="Description" ma:description="" ma:internalName="GACDescription">
      <xsd:simpleType>
        <xsd:restriction base="dms:Note">
          <xsd:maxLength value="255"/>
        </xsd:restriction>
      </xsd:simpleType>
    </xsd:element>
    <xsd:element name="GACExternalAuthor" ma:index="17" nillable="true" ma:displayName="External Author" ma:description="" ma:internalName="GACExternalAuthor">
      <xsd:simpleType>
        <xsd:restriction base="dms:Text"/>
      </xsd:simpleType>
    </xsd:element>
    <xsd:element name="kaeeefa0cd0d4a54877cb06086d97d6b" ma:index="18" nillable="true" ma:taxonomy="true" ma:internalName="kaeeefa0cd0d4a54877cb06086d97d6b" ma:taxonomyFieldName="GACSensitivity" ma:displayName="Sensitivity (Other File Types)" ma:fieldId="{4aeeefa0-cd0d-4a54-877c-b06086d97d6b}" ma:sspId="ebf88e31-7860-4d70-82e8-543e159fa47a" ma:termSetId="a704070c-9644-4945-94af-fabf3acdc0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CLegacyDocID" ma:index="20" nillable="true" ma:displayName="Legacy Document ID" ma:description="" ma:internalName="GACLegacyDocID" ma:readOnly="false">
      <xsd:simpleType>
        <xsd:restriction base="dms:Text"/>
      </xsd:simpleType>
    </xsd:element>
    <xsd:element name="GACAttachment" ma:index="21" nillable="true" ma:displayName="Attachment" ma:default="0" ma:description="" ma:internalName="GACAttachment">
      <xsd:simpleType>
        <xsd:restriction base="dms:Boolean"/>
      </xsd:simpleType>
    </xsd:element>
    <xsd:element name="GACEmailSubject" ma:index="22" nillable="true" ma:displayName="Subject" ma:description="" ma:internalName="GACEmailSubject">
      <xsd:simpleType>
        <xsd:restriction base="dms:Text"/>
      </xsd:simpleType>
    </xsd:element>
    <xsd:element name="GACCc" ma:index="23" nillable="true" ma:displayName="Cc" ma:description="" ma:internalName="GACCc">
      <xsd:simpleType>
        <xsd:restriction base="dms:Note">
          <xsd:maxLength value="255"/>
        </xsd:restriction>
      </xsd:simpleType>
    </xsd:element>
    <xsd:element name="GACEmailFrom" ma:index="24" nillable="true" ma:displayName="From" ma:description="" ma:internalName="GACEmailFrom">
      <xsd:simpleType>
        <xsd:restriction base="dms:Text"/>
      </xsd:simpleType>
    </xsd:element>
    <xsd:element name="GACReceived" ma:index="25" nillable="true" ma:displayName="Received" ma:description="" ma:format="" ma:internalName="GACReceived">
      <xsd:simpleType>
        <xsd:restriction base="dms:DateTime"/>
      </xsd:simpleType>
    </xsd:element>
    <xsd:element name="GACSent" ma:index="26" nillable="true" ma:displayName="Sent" ma:description="" ma:format="" ma:internalName="GACSent">
      <xsd:simpleType>
        <xsd:restriction base="dms:DateTime"/>
      </xsd:simpleType>
    </xsd:element>
    <xsd:element name="GACTo" ma:index="27" nillable="true" ma:displayName="To" ma:description="" ma:internalName="GACTo">
      <xsd:simpleType>
        <xsd:restriction base="dms:Note">
          <xsd:maxLength value="255"/>
        </xsd:restriction>
      </xsd:simpleType>
    </xsd:element>
    <xsd:element name="GACNameFR" ma:index="28" nillable="true" ma:displayName="Name FR" ma:internalName="GACNameFR">
      <xsd:simpleType>
        <xsd:restriction base="dms:Text">
          <xsd:maxLength value="255"/>
        </xsd:restriction>
      </xsd:simpleType>
    </xsd:element>
    <xsd:element name="m60d8d49f10b43a585454055ce25b8bf" ma:index="29" nillable="true" ma:taxonomy="true" ma:internalName="m60d8d49f10b43a585454055ce25b8bf" ma:taxonomyFieldName="Calendar_x0020_Year1" ma:displayName="Calendar Year" ma:default="" ma:fieldId="{660d8d49-f10b-43a5-8545-4055ce25b8bf}" ma:sspId="ebf88e31-7860-4d70-82e8-543e159fa47a" ma:termSetId="124beff0-3d56-48bd-b27f-6b21d9e1b3f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b89609ac14f4144880f151dcbfc5a33" ma:index="31" nillable="true" ma:taxonomy="true" ma:internalName="db89609ac14f4144880f151dcbfc5a33" ma:taxonomyFieldName="Fiscal_x0020_Year123" ma:displayName="Fiscal Year" ma:default="" ma:fieldId="{db89609a-c14f-4144-880f-151dcbfc5a33}" ma:sspId="ebf88e31-7860-4d70-82e8-543e159fa47a" ma:termSetId="131717e9-77d7-4588-a190-4fe466e8a43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beb77ab7b644f289cff57befc08babf" ma:index="33" nillable="true" ma:taxonomy="true" ma:internalName="kbeb77ab7b644f289cff57befc08babf" ma:taxonomyFieldName="Fiscal_x0020_Period1" ma:displayName="Fiscal Period" ma:default="" ma:fieldId="{4beb77ab-7b64-4f28-9cff-57befc08babf}" ma:sspId="ebf88e31-7860-4d70-82e8-543e159fa47a" ma:termSetId="e53359bb-ab73-4be1-84ae-a42fbd49923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d9e870a0b6c4b8eab7eba6979df738a" ma:index="35" nillable="true" ma:taxonomy="true" ma:internalName="cd9e870a0b6c4b8eab7eba6979df738a" ma:taxonomyFieldName="Client_x0020_Business_x0020_Unit1" ma:displayName="Client Business Unit" ma:default="" ma:fieldId="{cd9e870a-0b6c-4b8e-ab7e-ba6979df738a}" ma:sspId="ebf88e31-7860-4d70-82e8-543e159fa47a" ma:termSetId="dc8c7eb6-6a05-46cc-bff4-0bbfee6d92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6a931e5110a4e42b90e00e4077f091c" ma:index="37" nillable="true" ma:taxonomy="true" ma:internalName="m6a931e5110a4e42b90e00e4077f091c" ma:taxonomyFieldName="Type_x0020_of_x0020_Document" ma:displayName="Type of Document" ma:default="" ma:fieldId="{66a931e5-110a-4e42-b90e-00e4077f091c}" ma:sspId="ebf88e31-7860-4d70-82e8-543e159fa47a" ma:termSetId="fff91409-18db-42bb-a6a7-a9e45348cdc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defb122e3bd4d609843b5871006280b" ma:index="39" nillable="true" ma:taxonomy="true" ma:internalName="bdefb122e3bd4d609843b5871006280b" ma:taxonomyFieldName="Document_x0020_Status" ma:displayName="Document Status" ma:default="" ma:fieldId="{bdefb122-e3bd-4d60-9843-b5871006280b}" ma:sspId="ebf88e31-7860-4d70-82e8-543e159fa47a" ma:termSetId="46520cba-72ed-4596-b6ef-84512dcbff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_x0020_Due_x0020_Date" ma:index="41" nillable="true" ma:displayName="Document Due Date" ma:default="" ma:format="DateOnly" ma:internalName="Document_x0020_Due_x0020_Date">
      <xsd:simpleType>
        <xsd:restriction base="dms:DateTime"/>
      </xsd:simpleType>
    </xsd:element>
    <xsd:element name="_GAC_ApprovalAgentEmail" ma:index="42" nillable="true" ma:displayName="Approval Agent Email" ma:description="Approver’s email address." ma:internalName="_GAC_ApprovalAgentEmail">
      <xsd:simpleType>
        <xsd:restriction base="dms:Text">
          <xsd:maxLength value="255"/>
        </xsd:restriction>
      </xsd:simpleType>
    </xsd:element>
    <xsd:element name="_GAC_ApprovalDateTime" ma:index="43" nillable="true" ma:displayName="Approval Date and Time" ma:description="Date and time of decision." ma:format="DateTime" ma:internalName="_GAC_ApprovalDateTime">
      <xsd:simpleType>
        <xsd:restriction base="dms:DateTime"/>
      </xsd:simpleType>
    </xsd:element>
    <xsd:element name="_GAC_ApprovalAgentName" ma:index="44" nillable="true" ma:displayName="Approval Agent Name" ma:description="Approver’s display name." ma:internalName="_GAC_ApprovalAgentName">
      <xsd:simpleType>
        <xsd:restriction base="dms:Text">
          <xsd:maxLength value="255"/>
        </xsd:restriction>
      </xsd:simpleType>
    </xsd:element>
    <xsd:element name="e184fa88d15340fda4608cebaef345b2" ma:index="45" nillable="true" ma:taxonomy="true" ma:internalName="e184fa88d15340fda4608cebaef345b2" ma:taxonomyFieldName="_GAC_ApprovalDecision" ma:displayName="Approval Decision" ma:default="" ma:fieldId="{e184fa88-d153-40fd-a460-8cebaef345b2}" ma:sspId="ebf88e31-7860-4d70-82e8-543e159fa47a" ma:termSetId="aa3e2c8f-9a62-4e59-ba73-335c899e3137" ma:anchorId="74d29447-8a5e-4f39-9baa-a44e4ce8e999" ma:open="false" ma:isKeyword="false">
      <xsd:complexType>
        <xsd:sequence>
          <xsd:element ref="pc:Terms" minOccurs="0" maxOccurs="1"/>
        </xsd:sequence>
      </xsd:complexType>
    </xsd:element>
    <xsd:element name="f06462a5a10842e49bf17f686a571c5e" ma:index="47" nillable="true" ma:taxonomy="true" ma:internalName="f06462a5a10842e49bf17f686a571c5e" ma:taxonomyFieldName="_GAC_ApprovalType" ma:displayName="Approval Type" ma:default="" ma:fieldId="{f06462a5-a108-42e4-9bf1-7f686a571c5e}" ma:sspId="ebf88e31-7860-4d70-82e8-543e159fa47a" ma:termSetId="aa3e2c8f-9a62-4e59-ba73-335c899e3137" ma:anchorId="7800a4f1-5c79-4144-93d4-223b5a8f3c5c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34c3-b3db-4423-ae7d-ac389a89a29c" elementFormDefault="qualified">
    <xsd:import namespace="http://schemas.microsoft.com/office/2006/documentManagement/types"/>
    <xsd:import namespace="http://schemas.microsoft.com/office/infopath/2007/PartnerControls"/>
    <xsd:element name="_dlc_DocId" ma:index="49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haredContentType xmlns="Microsoft.SharePoint.Taxonomy.ContentTypeSync" SourceId="ebf88e31-7860-4d70-82e8-543e159fa47a" ContentTypeId="0x0101003265F108CBC11944A865044527BF5FCBA8" PreviousValue="false"/>
</file>

<file path=customXml/itemProps1.xml><?xml version="1.0" encoding="utf-8"?>
<ds:datastoreItem xmlns:ds="http://schemas.openxmlformats.org/officeDocument/2006/customXml" ds:itemID="{C6A7D043-4565-4DF3-B467-7546C02E624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3DCC625-46E5-4A6E-84D5-130D7F163AD5}">
  <ds:schemaRefs>
    <ds:schemaRef ds:uri="34cef30c-c159-4e0e-9c2e-265b08304f06"/>
    <ds:schemaRef ds:uri="a74f34c3-b3db-4423-ae7d-ac389a89a29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4050ED2-59FE-4B3C-9749-550977B3F2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F8FA5F2-484B-4E3C-A364-51E6CD645045}">
  <ds:schemaRefs>
    <ds:schemaRef ds:uri="34cef30c-c159-4e0e-9c2e-265b08304f06"/>
    <ds:schemaRef ds:uri="a74f34c3-b3db-4423-ae7d-ac389a89a2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2C96B44-BE1A-4585-9662-A9F2315B0588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14326388-830d-437a-bc54-523387be84e7}" enabled="1" method="Privileged" siteId="{612e3f19-36e9-44c6-a7f0-9daa3a334fb9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Custom Design</vt:lpstr>
      <vt:lpstr>PowerPoint Presentation</vt:lpstr>
      <vt:lpstr>PowerPoint Presentation</vt:lpstr>
      <vt:lpstr>PowerPoint Presentation</vt:lpstr>
      <vt:lpstr>Tools &amp; Tech</vt:lpstr>
      <vt:lpstr>Role in peace time</vt:lpstr>
      <vt:lpstr>Role in crisis</vt:lpstr>
      <vt:lpstr>Products</vt:lpstr>
      <vt:lpstr>Thank you!  Contact us: cartovive@international.gc.ca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Rahman</dc:creator>
  <cp:revision>24</cp:revision>
  <dcterms:created xsi:type="dcterms:W3CDTF">2024-10-21T04:00:54Z</dcterms:created>
  <dcterms:modified xsi:type="dcterms:W3CDTF">2026-02-11T16:56:52Z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0x0101003265F108CBC11944A865044527BF5FCBA800E7A6FCEECB184046A78A8A733485EC9B</vt:lpwstr>
  </property>
  <property fmtid="{D5CDD505-2E9C-101B-9397-08002B2CF9AE}" pid="3" name="Order">
    <vt:r8>11028900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Calendar Year1">
    <vt:lpwstr/>
  </property>
  <property fmtid="{D5CDD505-2E9C-101B-9397-08002B2CF9AE}" pid="13" name="Fiscal_x0020_Period1">
    <vt:lpwstr/>
  </property>
  <property fmtid="{D5CDD505-2E9C-101B-9397-08002B2CF9AE}" pid="14" name="Fiscal Year123">
    <vt:lpwstr/>
  </property>
  <property fmtid="{D5CDD505-2E9C-101B-9397-08002B2CF9AE}" pid="15" name="Calendar_x0020_Year1">
    <vt:lpwstr/>
  </property>
  <property fmtid="{D5CDD505-2E9C-101B-9397-08002B2CF9AE}" pid="16" name="Fiscal_x0020_Year123">
    <vt:lpwstr/>
  </property>
  <property fmtid="{D5CDD505-2E9C-101B-9397-08002B2CF9AE}" pid="17" name="GACLanguage">
    <vt:lpwstr>1;#English|11e557cc-ac14-41e3-bbfd-0883d422a678</vt:lpwstr>
  </property>
  <property fmtid="{D5CDD505-2E9C-101B-9397-08002B2CF9AE}" pid="18" name="Client_x0020_Business_x0020_Unit1">
    <vt:lpwstr/>
  </property>
  <property fmtid="{D5CDD505-2E9C-101B-9397-08002B2CF9AE}" pid="19" name="GACFunction">
    <vt:lpwstr/>
  </property>
  <property fmtid="{D5CDD505-2E9C-101B-9397-08002B2CF9AE}" pid="20" name="Fiscal Period1">
    <vt:lpwstr/>
  </property>
  <property fmtid="{D5CDD505-2E9C-101B-9397-08002B2CF9AE}" pid="21" name="GACSensitivity">
    <vt:lpwstr/>
  </property>
  <property fmtid="{D5CDD505-2E9C-101B-9397-08002B2CF9AE}" pid="22" name="Client Business Unit1">
    <vt:lpwstr/>
  </property>
  <property fmtid="{D5CDD505-2E9C-101B-9397-08002B2CF9AE}" pid="23" name="_dlc_DocIdItemGuid">
    <vt:lpwstr>182b993a-5b6e-4acf-bf84-7d00abdbc2c4</vt:lpwstr>
  </property>
  <property fmtid="{D5CDD505-2E9C-101B-9397-08002B2CF9AE}" pid="24" name="MediaServiceImageTags">
    <vt:lpwstr/>
  </property>
  <property fmtid="{D5CDD505-2E9C-101B-9397-08002B2CF9AE}" pid="25" name="lcf76f155ced4ddcb4097134ff3c332f">
    <vt:lpwstr/>
  </property>
  <property fmtid="{D5CDD505-2E9C-101B-9397-08002B2CF9AE}" pid="26" name="Type_x0020_of_x0020_Document">
    <vt:lpwstr/>
  </property>
  <property fmtid="{D5CDD505-2E9C-101B-9397-08002B2CF9AE}" pid="27" name="Type of Document">
    <vt:lpwstr/>
  </property>
  <property fmtid="{D5CDD505-2E9C-101B-9397-08002B2CF9AE}" pid="28" name="Document_x0020_Status">
    <vt:lpwstr/>
  </property>
  <property fmtid="{D5CDD505-2E9C-101B-9397-08002B2CF9AE}" pid="29" name="Document Status">
    <vt:lpwstr/>
  </property>
  <property fmtid="{D5CDD505-2E9C-101B-9397-08002B2CF9AE}" pid="30" name="ClassificationContentMarkingHeaderLocations">
    <vt:lpwstr>Custom Design:8</vt:lpwstr>
  </property>
  <property fmtid="{D5CDD505-2E9C-101B-9397-08002B2CF9AE}" pid="31" name="ClassificationContentMarkingHeaderText">
    <vt:lpwstr>UNCLASSIFIED | NON CLASSIFIÉ</vt:lpwstr>
  </property>
  <property fmtid="{D5CDD505-2E9C-101B-9397-08002B2CF9AE}" pid="32" name="_GAC_ApprovalDecision">
    <vt:lpwstr/>
  </property>
  <property fmtid="{D5CDD505-2E9C-101B-9397-08002B2CF9AE}" pid="33" name="_GAC_ApprovalType">
    <vt:lpwstr/>
  </property>
</Properties>
</file>