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10"/>
  </p:notesMasterIdLst>
  <p:sldIdLst>
    <p:sldId id="306" r:id="rId2"/>
    <p:sldId id="323" r:id="rId3"/>
    <p:sldId id="330" r:id="rId4"/>
    <p:sldId id="324" r:id="rId5"/>
    <p:sldId id="325" r:id="rId6"/>
    <p:sldId id="326" r:id="rId7"/>
    <p:sldId id="327" r:id="rId8"/>
    <p:sldId id="328" r:id="rId9"/>
  </p:sldIdLst>
  <p:sldSz cx="12192000" cy="6858000"/>
  <p:notesSz cx="6950075" cy="9236075"/>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3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F62499-483A-4A5C-9C79-4CC90C87AEB2}" v="525" dt="2025-05-14T13:00:32.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44" autoAdjust="0"/>
    <p:restoredTop sz="87167" autoAdjust="0"/>
  </p:normalViewPr>
  <p:slideViewPr>
    <p:cSldViewPr snapToGrid="0" snapToObjects="1">
      <p:cViewPr varScale="1">
        <p:scale>
          <a:sx n="107" d="100"/>
          <a:sy n="107" d="100"/>
        </p:scale>
        <p:origin x="1140"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CE9C9C-B701-4E8F-9A5B-C5A1420F5D8C}"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CA"/>
        </a:p>
      </dgm:t>
    </dgm:pt>
    <dgm:pt modelId="{FE448FB8-9F17-48FB-8C77-11CAFC5B2A70}">
      <dgm:prSet phldrT="[Text]"/>
      <dgm:spPr/>
      <dgm:t>
        <a:bodyPr/>
        <a:lstStyle/>
        <a:p>
          <a:pPr>
            <a:buSzPct val="100000"/>
            <a:buFont typeface="Arial" panose="020B0604020202020204" pitchFamily="34" charset="0"/>
            <a:buChar char="•"/>
          </a:pPr>
          <a:r>
            <a:rPr lang="en-CA" dirty="0">
              <a:solidFill>
                <a:schemeClr val="tx2"/>
              </a:solidFill>
            </a:rPr>
            <a:t>Diverse data formats</a:t>
          </a:r>
        </a:p>
      </dgm:t>
    </dgm:pt>
    <dgm:pt modelId="{730AE9E9-8046-4788-AFE2-24AF64FEFF7E}" type="parTrans" cxnId="{70637947-D744-4A27-9E38-94AF888308A7}">
      <dgm:prSet/>
      <dgm:spPr/>
      <dgm:t>
        <a:bodyPr/>
        <a:lstStyle/>
        <a:p>
          <a:endParaRPr lang="en-CA"/>
        </a:p>
      </dgm:t>
    </dgm:pt>
    <dgm:pt modelId="{A6679B4B-ACAF-4F6E-BF1A-521F8A39BD33}" type="sibTrans" cxnId="{70637947-D744-4A27-9E38-94AF888308A7}">
      <dgm:prSet/>
      <dgm:spPr/>
      <dgm:t>
        <a:bodyPr/>
        <a:lstStyle/>
        <a:p>
          <a:endParaRPr lang="en-CA"/>
        </a:p>
      </dgm:t>
    </dgm:pt>
    <dgm:pt modelId="{FAF20BD2-BFF1-4B1F-9482-74C47BAB5B4C}">
      <dgm:prSet phldrT="[Text]"/>
      <dgm:spPr/>
      <dgm:t>
        <a:bodyPr/>
        <a:lstStyle/>
        <a:p>
          <a:pPr>
            <a:buSzPct val="100000"/>
            <a:buFont typeface="Arial" panose="020B0604020202020204" pitchFamily="34" charset="0"/>
            <a:buChar char="•"/>
          </a:pPr>
          <a:r>
            <a:rPr lang="en-CA" dirty="0">
              <a:solidFill>
                <a:schemeClr val="tx2"/>
              </a:solidFill>
            </a:rPr>
            <a:t>Definitions/Semantics/Jargon</a:t>
          </a:r>
        </a:p>
      </dgm:t>
    </dgm:pt>
    <dgm:pt modelId="{C735C56A-19ED-4A63-99D6-DDB62775BFAF}" type="parTrans" cxnId="{B5744CEA-FEDC-4EB3-A339-D046A024E303}">
      <dgm:prSet/>
      <dgm:spPr/>
      <dgm:t>
        <a:bodyPr/>
        <a:lstStyle/>
        <a:p>
          <a:endParaRPr lang="en-CA"/>
        </a:p>
      </dgm:t>
    </dgm:pt>
    <dgm:pt modelId="{2EE273B9-C65B-4353-8A93-F20A6649E8D0}" type="sibTrans" cxnId="{B5744CEA-FEDC-4EB3-A339-D046A024E303}">
      <dgm:prSet/>
      <dgm:spPr/>
      <dgm:t>
        <a:bodyPr/>
        <a:lstStyle/>
        <a:p>
          <a:endParaRPr lang="en-CA"/>
        </a:p>
      </dgm:t>
    </dgm:pt>
    <dgm:pt modelId="{6AF41F1A-2206-4A54-97DD-7B6B76A53CEB}">
      <dgm:prSet phldrT="[Text]"/>
      <dgm:spPr/>
      <dgm:t>
        <a:bodyPr/>
        <a:lstStyle/>
        <a:p>
          <a:pPr>
            <a:buSzPct val="100000"/>
            <a:buFont typeface="Arial" panose="020B0604020202020204" pitchFamily="34" charset="0"/>
            <a:buChar char="•"/>
          </a:pPr>
          <a:r>
            <a:rPr lang="en-CA" dirty="0">
              <a:solidFill>
                <a:schemeClr val="tx2"/>
              </a:solidFill>
            </a:rPr>
            <a:t>Assessing data quality</a:t>
          </a:r>
        </a:p>
      </dgm:t>
    </dgm:pt>
    <dgm:pt modelId="{3DB77024-DFC0-4B6C-8A91-64EC0FBE193B}" type="parTrans" cxnId="{891ECDFC-4D14-4414-9CAF-6D060369D7EE}">
      <dgm:prSet/>
      <dgm:spPr/>
      <dgm:t>
        <a:bodyPr/>
        <a:lstStyle/>
        <a:p>
          <a:endParaRPr lang="en-CA"/>
        </a:p>
      </dgm:t>
    </dgm:pt>
    <dgm:pt modelId="{161474BA-0838-43BF-8BE3-E5DDE7329D4D}" type="sibTrans" cxnId="{891ECDFC-4D14-4414-9CAF-6D060369D7EE}">
      <dgm:prSet/>
      <dgm:spPr/>
      <dgm:t>
        <a:bodyPr/>
        <a:lstStyle/>
        <a:p>
          <a:endParaRPr lang="en-CA"/>
        </a:p>
      </dgm:t>
    </dgm:pt>
    <dgm:pt modelId="{F9819D8B-02B7-45FC-A7D5-7FCBCDD2FAFB}">
      <dgm:prSet phldrT="[Text]"/>
      <dgm:spPr/>
      <dgm:t>
        <a:bodyPr/>
        <a:lstStyle/>
        <a:p>
          <a:pPr>
            <a:buSzPct val="100000"/>
            <a:buFont typeface="Arial" panose="020B0604020202020204" pitchFamily="34" charset="0"/>
            <a:buChar char="•"/>
          </a:pPr>
          <a:r>
            <a:rPr lang="en-CA" dirty="0">
              <a:solidFill>
                <a:schemeClr val="tx2"/>
              </a:solidFill>
            </a:rPr>
            <a:t>Data timeliness</a:t>
          </a:r>
        </a:p>
      </dgm:t>
    </dgm:pt>
    <dgm:pt modelId="{A11B3B4A-193D-43DD-980A-34AD3AC41F5D}" type="parTrans" cxnId="{4027FAF3-A355-4877-8C3B-29E5BE6CCDD2}">
      <dgm:prSet/>
      <dgm:spPr/>
      <dgm:t>
        <a:bodyPr/>
        <a:lstStyle/>
        <a:p>
          <a:endParaRPr lang="en-CA"/>
        </a:p>
      </dgm:t>
    </dgm:pt>
    <dgm:pt modelId="{CE0090B3-C3AC-484C-9979-225F79F53FE0}" type="sibTrans" cxnId="{4027FAF3-A355-4877-8C3B-29E5BE6CCDD2}">
      <dgm:prSet/>
      <dgm:spPr/>
      <dgm:t>
        <a:bodyPr/>
        <a:lstStyle/>
        <a:p>
          <a:endParaRPr lang="en-CA"/>
        </a:p>
      </dgm:t>
    </dgm:pt>
    <dgm:pt modelId="{2B4A9E77-3058-4753-A58B-07594E9FE08F}">
      <dgm:prSet phldrT="[Text]"/>
      <dgm:spPr/>
      <dgm:t>
        <a:bodyPr/>
        <a:lstStyle/>
        <a:p>
          <a:pPr>
            <a:buSzPct val="100000"/>
            <a:buFont typeface="Arial" panose="020B0604020202020204" pitchFamily="34" charset="0"/>
            <a:buChar char="•"/>
          </a:pPr>
          <a:r>
            <a:rPr lang="en-CA" dirty="0">
              <a:solidFill>
                <a:schemeClr val="tx2"/>
              </a:solidFill>
            </a:rPr>
            <a:t>“Authoritative” data</a:t>
          </a:r>
        </a:p>
      </dgm:t>
    </dgm:pt>
    <dgm:pt modelId="{D007F275-D93E-44F8-98A7-B09DDD461754}" type="parTrans" cxnId="{79E80DA2-D5C3-48FE-A007-CA73110A9D36}">
      <dgm:prSet/>
      <dgm:spPr/>
      <dgm:t>
        <a:bodyPr/>
        <a:lstStyle/>
        <a:p>
          <a:endParaRPr lang="en-CA"/>
        </a:p>
      </dgm:t>
    </dgm:pt>
    <dgm:pt modelId="{00865724-1B0D-43B9-AACF-071371BA61E0}" type="sibTrans" cxnId="{79E80DA2-D5C3-48FE-A007-CA73110A9D36}">
      <dgm:prSet/>
      <dgm:spPr/>
      <dgm:t>
        <a:bodyPr/>
        <a:lstStyle/>
        <a:p>
          <a:endParaRPr lang="en-CA"/>
        </a:p>
      </dgm:t>
    </dgm:pt>
    <dgm:pt modelId="{47CDB50F-F891-4281-A373-DDFB6F2C59B3}">
      <dgm:prSet phldrT="[Text]"/>
      <dgm:spPr/>
      <dgm:t>
        <a:bodyPr/>
        <a:lstStyle/>
        <a:p>
          <a:pPr>
            <a:buSzPct val="100000"/>
            <a:buFont typeface="Arial" panose="020B0604020202020204" pitchFamily="34" charset="0"/>
            <a:buChar char="•"/>
          </a:pPr>
          <a:r>
            <a:rPr lang="en-CA" dirty="0">
              <a:solidFill>
                <a:schemeClr val="tx2"/>
              </a:solidFill>
            </a:rPr>
            <a:t>Data sharing/distribution limitations</a:t>
          </a:r>
        </a:p>
      </dgm:t>
    </dgm:pt>
    <dgm:pt modelId="{4CA92F46-9D6C-479E-8E20-FBAABC454708}" type="parTrans" cxnId="{AFE13C46-2C23-47BC-971F-C610B6E8E258}">
      <dgm:prSet/>
      <dgm:spPr/>
      <dgm:t>
        <a:bodyPr/>
        <a:lstStyle/>
        <a:p>
          <a:endParaRPr lang="en-CA"/>
        </a:p>
      </dgm:t>
    </dgm:pt>
    <dgm:pt modelId="{60E80B2B-A0B3-4625-8BED-18BCD16D1C93}" type="sibTrans" cxnId="{AFE13C46-2C23-47BC-971F-C610B6E8E258}">
      <dgm:prSet/>
      <dgm:spPr/>
      <dgm:t>
        <a:bodyPr/>
        <a:lstStyle/>
        <a:p>
          <a:endParaRPr lang="en-CA"/>
        </a:p>
      </dgm:t>
    </dgm:pt>
    <dgm:pt modelId="{5252B803-4A06-450C-AFA3-4541FF61D4B3}">
      <dgm:prSet phldrT="[Text]"/>
      <dgm:spPr/>
      <dgm:t>
        <a:bodyPr/>
        <a:lstStyle/>
        <a:p>
          <a:pPr>
            <a:buSzPct val="100000"/>
            <a:buFont typeface="Arial" panose="020B0604020202020204" pitchFamily="34" charset="0"/>
            <a:buChar char="•"/>
          </a:pPr>
          <a:r>
            <a:rPr lang="en-CA" dirty="0">
              <a:solidFill>
                <a:schemeClr val="tx2"/>
              </a:solidFill>
            </a:rPr>
            <a:t>Interoperability capacity</a:t>
          </a:r>
        </a:p>
      </dgm:t>
    </dgm:pt>
    <dgm:pt modelId="{344B2D94-EE30-4F3C-99D1-26CF5BD50400}" type="parTrans" cxnId="{C20A9FE8-573E-4C09-AC04-4F45E8EED86C}">
      <dgm:prSet/>
      <dgm:spPr/>
      <dgm:t>
        <a:bodyPr/>
        <a:lstStyle/>
        <a:p>
          <a:endParaRPr lang="en-CA"/>
        </a:p>
      </dgm:t>
    </dgm:pt>
    <dgm:pt modelId="{74AEBDF9-A0B4-40A9-8E32-1B8596D081C2}" type="sibTrans" cxnId="{C20A9FE8-573E-4C09-AC04-4F45E8EED86C}">
      <dgm:prSet/>
      <dgm:spPr/>
      <dgm:t>
        <a:bodyPr/>
        <a:lstStyle/>
        <a:p>
          <a:endParaRPr lang="en-CA"/>
        </a:p>
      </dgm:t>
    </dgm:pt>
    <dgm:pt modelId="{1879484C-45BD-44DC-98AD-9E5A45F70105}" type="pres">
      <dgm:prSet presAssocID="{3CCE9C9C-B701-4E8F-9A5B-C5A1420F5D8C}" presName="Name0" presStyleCnt="0">
        <dgm:presLayoutVars>
          <dgm:chMax val="7"/>
          <dgm:chPref val="7"/>
          <dgm:dir/>
        </dgm:presLayoutVars>
      </dgm:prSet>
      <dgm:spPr/>
    </dgm:pt>
    <dgm:pt modelId="{05207BA6-6DF3-4464-8569-60C234872791}" type="pres">
      <dgm:prSet presAssocID="{3CCE9C9C-B701-4E8F-9A5B-C5A1420F5D8C}" presName="Name1" presStyleCnt="0"/>
      <dgm:spPr/>
    </dgm:pt>
    <dgm:pt modelId="{0C7786E5-A8EA-4FCA-8E01-08B36B44ED45}" type="pres">
      <dgm:prSet presAssocID="{3CCE9C9C-B701-4E8F-9A5B-C5A1420F5D8C}" presName="cycle" presStyleCnt="0"/>
      <dgm:spPr/>
    </dgm:pt>
    <dgm:pt modelId="{DE716D8E-FC74-45BF-AB0A-D78F38D067A9}" type="pres">
      <dgm:prSet presAssocID="{3CCE9C9C-B701-4E8F-9A5B-C5A1420F5D8C}" presName="srcNode" presStyleLbl="node1" presStyleIdx="0" presStyleCnt="7"/>
      <dgm:spPr/>
    </dgm:pt>
    <dgm:pt modelId="{D3BDE6E9-E021-4319-84AD-3FF25D699E46}" type="pres">
      <dgm:prSet presAssocID="{3CCE9C9C-B701-4E8F-9A5B-C5A1420F5D8C}" presName="conn" presStyleLbl="parChTrans1D2" presStyleIdx="0" presStyleCnt="1"/>
      <dgm:spPr/>
    </dgm:pt>
    <dgm:pt modelId="{46DBEDAA-AD6D-44D9-8CFE-14567D3BFE27}" type="pres">
      <dgm:prSet presAssocID="{3CCE9C9C-B701-4E8F-9A5B-C5A1420F5D8C}" presName="extraNode" presStyleLbl="node1" presStyleIdx="0" presStyleCnt="7"/>
      <dgm:spPr/>
    </dgm:pt>
    <dgm:pt modelId="{DBCDF305-58D3-42C6-BA46-4B12515E96C2}" type="pres">
      <dgm:prSet presAssocID="{3CCE9C9C-B701-4E8F-9A5B-C5A1420F5D8C}" presName="dstNode" presStyleLbl="node1" presStyleIdx="0" presStyleCnt="7"/>
      <dgm:spPr/>
    </dgm:pt>
    <dgm:pt modelId="{2F2B0583-7901-4721-A759-360A2BFFD9BC}" type="pres">
      <dgm:prSet presAssocID="{FE448FB8-9F17-48FB-8C77-11CAFC5B2A70}" presName="text_1" presStyleLbl="node1" presStyleIdx="0" presStyleCnt="7">
        <dgm:presLayoutVars>
          <dgm:bulletEnabled val="1"/>
        </dgm:presLayoutVars>
      </dgm:prSet>
      <dgm:spPr/>
    </dgm:pt>
    <dgm:pt modelId="{97CCB4F7-17E9-491B-B42A-CBFADB6ACC8D}" type="pres">
      <dgm:prSet presAssocID="{FE448FB8-9F17-48FB-8C77-11CAFC5B2A70}" presName="accent_1" presStyleCnt="0"/>
      <dgm:spPr/>
    </dgm:pt>
    <dgm:pt modelId="{09DFC1AF-1226-4E63-BAF0-A42A3F867224}" type="pres">
      <dgm:prSet presAssocID="{FE448FB8-9F17-48FB-8C77-11CAFC5B2A70}" presName="accentRepeatNode" presStyleLbl="solidFgAcc1" presStyleIdx="0" presStyleCnt="7"/>
      <dgm:spPr/>
    </dgm:pt>
    <dgm:pt modelId="{F4F4A4C3-CBAA-439A-832B-72C322C9CDAA}" type="pres">
      <dgm:prSet presAssocID="{FAF20BD2-BFF1-4B1F-9482-74C47BAB5B4C}" presName="text_2" presStyleLbl="node1" presStyleIdx="1" presStyleCnt="7">
        <dgm:presLayoutVars>
          <dgm:bulletEnabled val="1"/>
        </dgm:presLayoutVars>
      </dgm:prSet>
      <dgm:spPr/>
    </dgm:pt>
    <dgm:pt modelId="{A6E84F35-FD90-41AE-AE9F-131663456A68}" type="pres">
      <dgm:prSet presAssocID="{FAF20BD2-BFF1-4B1F-9482-74C47BAB5B4C}" presName="accent_2" presStyleCnt="0"/>
      <dgm:spPr/>
    </dgm:pt>
    <dgm:pt modelId="{97B29A33-9CA5-49C4-AB83-5189832ADE64}" type="pres">
      <dgm:prSet presAssocID="{FAF20BD2-BFF1-4B1F-9482-74C47BAB5B4C}" presName="accentRepeatNode" presStyleLbl="solidFgAcc1" presStyleIdx="1" presStyleCnt="7"/>
      <dgm:spPr/>
    </dgm:pt>
    <dgm:pt modelId="{3C136C85-1264-4881-BAE9-B6020CDE1EB4}" type="pres">
      <dgm:prSet presAssocID="{6AF41F1A-2206-4A54-97DD-7B6B76A53CEB}" presName="text_3" presStyleLbl="node1" presStyleIdx="2" presStyleCnt="7">
        <dgm:presLayoutVars>
          <dgm:bulletEnabled val="1"/>
        </dgm:presLayoutVars>
      </dgm:prSet>
      <dgm:spPr/>
    </dgm:pt>
    <dgm:pt modelId="{7DB19D48-52D3-42AF-9FB4-0AD2990279A2}" type="pres">
      <dgm:prSet presAssocID="{6AF41F1A-2206-4A54-97DD-7B6B76A53CEB}" presName="accent_3" presStyleCnt="0"/>
      <dgm:spPr/>
    </dgm:pt>
    <dgm:pt modelId="{1D7074BA-2F15-4F13-97C7-A99A766B0A75}" type="pres">
      <dgm:prSet presAssocID="{6AF41F1A-2206-4A54-97DD-7B6B76A53CEB}" presName="accentRepeatNode" presStyleLbl="solidFgAcc1" presStyleIdx="2" presStyleCnt="7"/>
      <dgm:spPr/>
    </dgm:pt>
    <dgm:pt modelId="{0AA49A07-D518-43BB-823E-DAA93C7D5A69}" type="pres">
      <dgm:prSet presAssocID="{F9819D8B-02B7-45FC-A7D5-7FCBCDD2FAFB}" presName="text_4" presStyleLbl="node1" presStyleIdx="3" presStyleCnt="7">
        <dgm:presLayoutVars>
          <dgm:bulletEnabled val="1"/>
        </dgm:presLayoutVars>
      </dgm:prSet>
      <dgm:spPr/>
    </dgm:pt>
    <dgm:pt modelId="{81EE4EAA-E38D-4A06-8517-57B02D663806}" type="pres">
      <dgm:prSet presAssocID="{F9819D8B-02B7-45FC-A7D5-7FCBCDD2FAFB}" presName="accent_4" presStyleCnt="0"/>
      <dgm:spPr/>
    </dgm:pt>
    <dgm:pt modelId="{DA95561C-7D0E-4D87-9AFC-FA7AB6C8AADA}" type="pres">
      <dgm:prSet presAssocID="{F9819D8B-02B7-45FC-A7D5-7FCBCDD2FAFB}" presName="accentRepeatNode" presStyleLbl="solidFgAcc1" presStyleIdx="3" presStyleCnt="7"/>
      <dgm:spPr/>
    </dgm:pt>
    <dgm:pt modelId="{5BF20A0F-72F7-4CEC-90E4-AB02526E0F4E}" type="pres">
      <dgm:prSet presAssocID="{2B4A9E77-3058-4753-A58B-07594E9FE08F}" presName="text_5" presStyleLbl="node1" presStyleIdx="4" presStyleCnt="7">
        <dgm:presLayoutVars>
          <dgm:bulletEnabled val="1"/>
        </dgm:presLayoutVars>
      </dgm:prSet>
      <dgm:spPr/>
    </dgm:pt>
    <dgm:pt modelId="{2CEAB7DB-D29D-4EBC-9F44-0FC047750586}" type="pres">
      <dgm:prSet presAssocID="{2B4A9E77-3058-4753-A58B-07594E9FE08F}" presName="accent_5" presStyleCnt="0"/>
      <dgm:spPr/>
    </dgm:pt>
    <dgm:pt modelId="{4587A663-8E37-4F73-B9AE-C2FD1958DFA8}" type="pres">
      <dgm:prSet presAssocID="{2B4A9E77-3058-4753-A58B-07594E9FE08F}" presName="accentRepeatNode" presStyleLbl="solidFgAcc1" presStyleIdx="4" presStyleCnt="7"/>
      <dgm:spPr/>
    </dgm:pt>
    <dgm:pt modelId="{070F689D-C81E-4E2E-BC20-BCF4F56646D4}" type="pres">
      <dgm:prSet presAssocID="{47CDB50F-F891-4281-A373-DDFB6F2C59B3}" presName="text_6" presStyleLbl="node1" presStyleIdx="5" presStyleCnt="7">
        <dgm:presLayoutVars>
          <dgm:bulletEnabled val="1"/>
        </dgm:presLayoutVars>
      </dgm:prSet>
      <dgm:spPr/>
    </dgm:pt>
    <dgm:pt modelId="{AC7AEC42-E230-42CC-B30E-0CE5D495DF78}" type="pres">
      <dgm:prSet presAssocID="{47CDB50F-F891-4281-A373-DDFB6F2C59B3}" presName="accent_6" presStyleCnt="0"/>
      <dgm:spPr/>
    </dgm:pt>
    <dgm:pt modelId="{0E6055D6-AEE9-4562-B93B-B80F3D3DE677}" type="pres">
      <dgm:prSet presAssocID="{47CDB50F-F891-4281-A373-DDFB6F2C59B3}" presName="accentRepeatNode" presStyleLbl="solidFgAcc1" presStyleIdx="5" presStyleCnt="7"/>
      <dgm:spPr/>
    </dgm:pt>
    <dgm:pt modelId="{33F44C9D-0C37-4709-9B73-070A034F7EB0}" type="pres">
      <dgm:prSet presAssocID="{5252B803-4A06-450C-AFA3-4541FF61D4B3}" presName="text_7" presStyleLbl="node1" presStyleIdx="6" presStyleCnt="7">
        <dgm:presLayoutVars>
          <dgm:bulletEnabled val="1"/>
        </dgm:presLayoutVars>
      </dgm:prSet>
      <dgm:spPr/>
    </dgm:pt>
    <dgm:pt modelId="{04C73332-4819-4FDA-A312-9632283F6D29}" type="pres">
      <dgm:prSet presAssocID="{5252B803-4A06-450C-AFA3-4541FF61D4B3}" presName="accent_7" presStyleCnt="0"/>
      <dgm:spPr/>
    </dgm:pt>
    <dgm:pt modelId="{4B57E7B3-97F7-4C78-AEDA-6305D6CEC9E8}" type="pres">
      <dgm:prSet presAssocID="{5252B803-4A06-450C-AFA3-4541FF61D4B3}" presName="accentRepeatNode" presStyleLbl="solidFgAcc1" presStyleIdx="6" presStyleCnt="7"/>
      <dgm:spPr/>
    </dgm:pt>
  </dgm:ptLst>
  <dgm:cxnLst>
    <dgm:cxn modelId="{C3B5FB09-0482-4FF4-9C6C-322BBA6B5EB0}" type="presOf" srcId="{F9819D8B-02B7-45FC-A7D5-7FCBCDD2FAFB}" destId="{0AA49A07-D518-43BB-823E-DAA93C7D5A69}" srcOrd="0" destOrd="0" presId="urn:microsoft.com/office/officeart/2008/layout/VerticalCurvedList"/>
    <dgm:cxn modelId="{ADAFF722-7D21-4204-80C5-1B7C3F5B66EB}" type="presOf" srcId="{3CCE9C9C-B701-4E8F-9A5B-C5A1420F5D8C}" destId="{1879484C-45BD-44DC-98AD-9E5A45F70105}" srcOrd="0" destOrd="0" presId="urn:microsoft.com/office/officeart/2008/layout/VerticalCurvedList"/>
    <dgm:cxn modelId="{A8643A23-5E5D-42A7-9750-FEF534CF9FFB}" type="presOf" srcId="{FAF20BD2-BFF1-4B1F-9482-74C47BAB5B4C}" destId="{F4F4A4C3-CBAA-439A-832B-72C322C9CDAA}" srcOrd="0" destOrd="0" presId="urn:microsoft.com/office/officeart/2008/layout/VerticalCurvedList"/>
    <dgm:cxn modelId="{8811EA25-464A-4F8C-8889-CC93C570E9E9}" type="presOf" srcId="{2B4A9E77-3058-4753-A58B-07594E9FE08F}" destId="{5BF20A0F-72F7-4CEC-90E4-AB02526E0F4E}" srcOrd="0" destOrd="0" presId="urn:microsoft.com/office/officeart/2008/layout/VerticalCurvedList"/>
    <dgm:cxn modelId="{AFE13C46-2C23-47BC-971F-C610B6E8E258}" srcId="{3CCE9C9C-B701-4E8F-9A5B-C5A1420F5D8C}" destId="{47CDB50F-F891-4281-A373-DDFB6F2C59B3}" srcOrd="5" destOrd="0" parTransId="{4CA92F46-9D6C-479E-8E20-FBAABC454708}" sibTransId="{60E80B2B-A0B3-4625-8BED-18BCD16D1C93}"/>
    <dgm:cxn modelId="{70637947-D744-4A27-9E38-94AF888308A7}" srcId="{3CCE9C9C-B701-4E8F-9A5B-C5A1420F5D8C}" destId="{FE448FB8-9F17-48FB-8C77-11CAFC5B2A70}" srcOrd="0" destOrd="0" parTransId="{730AE9E9-8046-4788-AFE2-24AF64FEFF7E}" sibTransId="{A6679B4B-ACAF-4F6E-BF1A-521F8A39BD33}"/>
    <dgm:cxn modelId="{4E16BC8B-16C8-4630-8170-985BF2D1F49E}" type="presOf" srcId="{FE448FB8-9F17-48FB-8C77-11CAFC5B2A70}" destId="{2F2B0583-7901-4721-A759-360A2BFFD9BC}" srcOrd="0" destOrd="0" presId="urn:microsoft.com/office/officeart/2008/layout/VerticalCurvedList"/>
    <dgm:cxn modelId="{79E80DA2-D5C3-48FE-A007-CA73110A9D36}" srcId="{3CCE9C9C-B701-4E8F-9A5B-C5A1420F5D8C}" destId="{2B4A9E77-3058-4753-A58B-07594E9FE08F}" srcOrd="4" destOrd="0" parTransId="{D007F275-D93E-44F8-98A7-B09DDD461754}" sibTransId="{00865724-1B0D-43B9-AACF-071371BA61E0}"/>
    <dgm:cxn modelId="{A36A47B1-0311-4DF7-B721-4F171C74F406}" type="presOf" srcId="{5252B803-4A06-450C-AFA3-4541FF61D4B3}" destId="{33F44C9D-0C37-4709-9B73-070A034F7EB0}" srcOrd="0" destOrd="0" presId="urn:microsoft.com/office/officeart/2008/layout/VerticalCurvedList"/>
    <dgm:cxn modelId="{FAC64EB9-2186-4AB6-87EB-D55F559C08AC}" type="presOf" srcId="{6AF41F1A-2206-4A54-97DD-7B6B76A53CEB}" destId="{3C136C85-1264-4881-BAE9-B6020CDE1EB4}" srcOrd="0" destOrd="0" presId="urn:microsoft.com/office/officeart/2008/layout/VerticalCurvedList"/>
    <dgm:cxn modelId="{C20A9FE8-573E-4C09-AC04-4F45E8EED86C}" srcId="{3CCE9C9C-B701-4E8F-9A5B-C5A1420F5D8C}" destId="{5252B803-4A06-450C-AFA3-4541FF61D4B3}" srcOrd="6" destOrd="0" parTransId="{344B2D94-EE30-4F3C-99D1-26CF5BD50400}" sibTransId="{74AEBDF9-A0B4-40A9-8E32-1B8596D081C2}"/>
    <dgm:cxn modelId="{B5744CEA-FEDC-4EB3-A339-D046A024E303}" srcId="{3CCE9C9C-B701-4E8F-9A5B-C5A1420F5D8C}" destId="{FAF20BD2-BFF1-4B1F-9482-74C47BAB5B4C}" srcOrd="1" destOrd="0" parTransId="{C735C56A-19ED-4A63-99D6-DDB62775BFAF}" sibTransId="{2EE273B9-C65B-4353-8A93-F20A6649E8D0}"/>
    <dgm:cxn modelId="{9FA9BDEB-E9EF-4191-BEF7-BC360AF7BCA6}" type="presOf" srcId="{47CDB50F-F891-4281-A373-DDFB6F2C59B3}" destId="{070F689D-C81E-4E2E-BC20-BCF4F56646D4}" srcOrd="0" destOrd="0" presId="urn:microsoft.com/office/officeart/2008/layout/VerticalCurvedList"/>
    <dgm:cxn modelId="{4027FAF3-A355-4877-8C3B-29E5BE6CCDD2}" srcId="{3CCE9C9C-B701-4E8F-9A5B-C5A1420F5D8C}" destId="{F9819D8B-02B7-45FC-A7D5-7FCBCDD2FAFB}" srcOrd="3" destOrd="0" parTransId="{A11B3B4A-193D-43DD-980A-34AD3AC41F5D}" sibTransId="{CE0090B3-C3AC-484C-9979-225F79F53FE0}"/>
    <dgm:cxn modelId="{79910BFA-0253-4F42-809B-6555F7412C70}" type="presOf" srcId="{A6679B4B-ACAF-4F6E-BF1A-521F8A39BD33}" destId="{D3BDE6E9-E021-4319-84AD-3FF25D699E46}" srcOrd="0" destOrd="0" presId="urn:microsoft.com/office/officeart/2008/layout/VerticalCurvedList"/>
    <dgm:cxn modelId="{891ECDFC-4D14-4414-9CAF-6D060369D7EE}" srcId="{3CCE9C9C-B701-4E8F-9A5B-C5A1420F5D8C}" destId="{6AF41F1A-2206-4A54-97DD-7B6B76A53CEB}" srcOrd="2" destOrd="0" parTransId="{3DB77024-DFC0-4B6C-8A91-64EC0FBE193B}" sibTransId="{161474BA-0838-43BF-8BE3-E5DDE7329D4D}"/>
    <dgm:cxn modelId="{15284B46-5883-4811-ACB2-4B7CE97670A2}" type="presParOf" srcId="{1879484C-45BD-44DC-98AD-9E5A45F70105}" destId="{05207BA6-6DF3-4464-8569-60C234872791}" srcOrd="0" destOrd="0" presId="urn:microsoft.com/office/officeart/2008/layout/VerticalCurvedList"/>
    <dgm:cxn modelId="{F6FB2B12-EF76-4673-BCFA-0105942510B3}" type="presParOf" srcId="{05207BA6-6DF3-4464-8569-60C234872791}" destId="{0C7786E5-A8EA-4FCA-8E01-08B36B44ED45}" srcOrd="0" destOrd="0" presId="urn:microsoft.com/office/officeart/2008/layout/VerticalCurvedList"/>
    <dgm:cxn modelId="{CAECAF6C-DF6D-4684-89DF-36E5C6A6FC18}" type="presParOf" srcId="{0C7786E5-A8EA-4FCA-8E01-08B36B44ED45}" destId="{DE716D8E-FC74-45BF-AB0A-D78F38D067A9}" srcOrd="0" destOrd="0" presId="urn:microsoft.com/office/officeart/2008/layout/VerticalCurvedList"/>
    <dgm:cxn modelId="{2F79B8E5-7FCF-4275-80BD-367B5E1018A9}" type="presParOf" srcId="{0C7786E5-A8EA-4FCA-8E01-08B36B44ED45}" destId="{D3BDE6E9-E021-4319-84AD-3FF25D699E46}" srcOrd="1" destOrd="0" presId="urn:microsoft.com/office/officeart/2008/layout/VerticalCurvedList"/>
    <dgm:cxn modelId="{0CCD7FD9-41C5-4C83-B16B-2D408939943A}" type="presParOf" srcId="{0C7786E5-A8EA-4FCA-8E01-08B36B44ED45}" destId="{46DBEDAA-AD6D-44D9-8CFE-14567D3BFE27}" srcOrd="2" destOrd="0" presId="urn:microsoft.com/office/officeart/2008/layout/VerticalCurvedList"/>
    <dgm:cxn modelId="{32FCE84C-094D-4BA1-9A39-2B098F3D0D69}" type="presParOf" srcId="{0C7786E5-A8EA-4FCA-8E01-08B36B44ED45}" destId="{DBCDF305-58D3-42C6-BA46-4B12515E96C2}" srcOrd="3" destOrd="0" presId="urn:microsoft.com/office/officeart/2008/layout/VerticalCurvedList"/>
    <dgm:cxn modelId="{BF394747-34BD-46E3-A492-94B330BDAF90}" type="presParOf" srcId="{05207BA6-6DF3-4464-8569-60C234872791}" destId="{2F2B0583-7901-4721-A759-360A2BFFD9BC}" srcOrd="1" destOrd="0" presId="urn:microsoft.com/office/officeart/2008/layout/VerticalCurvedList"/>
    <dgm:cxn modelId="{29752E22-1360-4B0C-80A9-5B761EE85BCA}" type="presParOf" srcId="{05207BA6-6DF3-4464-8569-60C234872791}" destId="{97CCB4F7-17E9-491B-B42A-CBFADB6ACC8D}" srcOrd="2" destOrd="0" presId="urn:microsoft.com/office/officeart/2008/layout/VerticalCurvedList"/>
    <dgm:cxn modelId="{0720EA2A-E15F-413A-9C75-B061401CE7EE}" type="presParOf" srcId="{97CCB4F7-17E9-491B-B42A-CBFADB6ACC8D}" destId="{09DFC1AF-1226-4E63-BAF0-A42A3F867224}" srcOrd="0" destOrd="0" presId="urn:microsoft.com/office/officeart/2008/layout/VerticalCurvedList"/>
    <dgm:cxn modelId="{BAFAC68A-83C3-4CAF-9DA9-59FB843B8736}" type="presParOf" srcId="{05207BA6-6DF3-4464-8569-60C234872791}" destId="{F4F4A4C3-CBAA-439A-832B-72C322C9CDAA}" srcOrd="3" destOrd="0" presId="urn:microsoft.com/office/officeart/2008/layout/VerticalCurvedList"/>
    <dgm:cxn modelId="{DC6B4328-EAF6-49B7-9341-FD8F93AC747A}" type="presParOf" srcId="{05207BA6-6DF3-4464-8569-60C234872791}" destId="{A6E84F35-FD90-41AE-AE9F-131663456A68}" srcOrd="4" destOrd="0" presId="urn:microsoft.com/office/officeart/2008/layout/VerticalCurvedList"/>
    <dgm:cxn modelId="{68A4CCDB-F2B2-4A21-8368-82F95FD3D6EA}" type="presParOf" srcId="{A6E84F35-FD90-41AE-AE9F-131663456A68}" destId="{97B29A33-9CA5-49C4-AB83-5189832ADE64}" srcOrd="0" destOrd="0" presId="urn:microsoft.com/office/officeart/2008/layout/VerticalCurvedList"/>
    <dgm:cxn modelId="{D7497BAB-6D0A-4158-B05D-25F12859195B}" type="presParOf" srcId="{05207BA6-6DF3-4464-8569-60C234872791}" destId="{3C136C85-1264-4881-BAE9-B6020CDE1EB4}" srcOrd="5" destOrd="0" presId="urn:microsoft.com/office/officeart/2008/layout/VerticalCurvedList"/>
    <dgm:cxn modelId="{E28B6E17-BB50-435B-B1B6-4EE06F44FEAC}" type="presParOf" srcId="{05207BA6-6DF3-4464-8569-60C234872791}" destId="{7DB19D48-52D3-42AF-9FB4-0AD2990279A2}" srcOrd="6" destOrd="0" presId="urn:microsoft.com/office/officeart/2008/layout/VerticalCurvedList"/>
    <dgm:cxn modelId="{34C1C94C-50BE-4A2D-AC2D-FB97F3BB5390}" type="presParOf" srcId="{7DB19D48-52D3-42AF-9FB4-0AD2990279A2}" destId="{1D7074BA-2F15-4F13-97C7-A99A766B0A75}" srcOrd="0" destOrd="0" presId="urn:microsoft.com/office/officeart/2008/layout/VerticalCurvedList"/>
    <dgm:cxn modelId="{7D8FAAFF-5FC2-4256-B305-CFC50631C019}" type="presParOf" srcId="{05207BA6-6DF3-4464-8569-60C234872791}" destId="{0AA49A07-D518-43BB-823E-DAA93C7D5A69}" srcOrd="7" destOrd="0" presId="urn:microsoft.com/office/officeart/2008/layout/VerticalCurvedList"/>
    <dgm:cxn modelId="{F0709768-27EC-47A4-86B7-AA21E66EB611}" type="presParOf" srcId="{05207BA6-6DF3-4464-8569-60C234872791}" destId="{81EE4EAA-E38D-4A06-8517-57B02D663806}" srcOrd="8" destOrd="0" presId="urn:microsoft.com/office/officeart/2008/layout/VerticalCurvedList"/>
    <dgm:cxn modelId="{A16599E8-D626-455E-8366-7DC59B31C471}" type="presParOf" srcId="{81EE4EAA-E38D-4A06-8517-57B02D663806}" destId="{DA95561C-7D0E-4D87-9AFC-FA7AB6C8AADA}" srcOrd="0" destOrd="0" presId="urn:microsoft.com/office/officeart/2008/layout/VerticalCurvedList"/>
    <dgm:cxn modelId="{93B8D5A9-D052-4E5A-89E7-C68FCB0C3582}" type="presParOf" srcId="{05207BA6-6DF3-4464-8569-60C234872791}" destId="{5BF20A0F-72F7-4CEC-90E4-AB02526E0F4E}" srcOrd="9" destOrd="0" presId="urn:microsoft.com/office/officeart/2008/layout/VerticalCurvedList"/>
    <dgm:cxn modelId="{F165586C-4797-4D5E-89D3-8DE9F4A727C9}" type="presParOf" srcId="{05207BA6-6DF3-4464-8569-60C234872791}" destId="{2CEAB7DB-D29D-4EBC-9F44-0FC047750586}" srcOrd="10" destOrd="0" presId="urn:microsoft.com/office/officeart/2008/layout/VerticalCurvedList"/>
    <dgm:cxn modelId="{2796114D-684A-40C6-A1A2-1A83BB094FC0}" type="presParOf" srcId="{2CEAB7DB-D29D-4EBC-9F44-0FC047750586}" destId="{4587A663-8E37-4F73-B9AE-C2FD1958DFA8}" srcOrd="0" destOrd="0" presId="urn:microsoft.com/office/officeart/2008/layout/VerticalCurvedList"/>
    <dgm:cxn modelId="{171195CB-D94D-40E0-974E-530946C2D4B5}" type="presParOf" srcId="{05207BA6-6DF3-4464-8569-60C234872791}" destId="{070F689D-C81E-4E2E-BC20-BCF4F56646D4}" srcOrd="11" destOrd="0" presId="urn:microsoft.com/office/officeart/2008/layout/VerticalCurvedList"/>
    <dgm:cxn modelId="{D4E74E64-7F21-4F2B-8417-37818DD254F2}" type="presParOf" srcId="{05207BA6-6DF3-4464-8569-60C234872791}" destId="{AC7AEC42-E230-42CC-B30E-0CE5D495DF78}" srcOrd="12" destOrd="0" presId="urn:microsoft.com/office/officeart/2008/layout/VerticalCurvedList"/>
    <dgm:cxn modelId="{F4EEF057-C009-465B-987D-0106775369F5}" type="presParOf" srcId="{AC7AEC42-E230-42CC-B30E-0CE5D495DF78}" destId="{0E6055D6-AEE9-4562-B93B-B80F3D3DE677}" srcOrd="0" destOrd="0" presId="urn:microsoft.com/office/officeart/2008/layout/VerticalCurvedList"/>
    <dgm:cxn modelId="{199B1F28-737F-4D9D-B80C-211C7F34619F}" type="presParOf" srcId="{05207BA6-6DF3-4464-8569-60C234872791}" destId="{33F44C9D-0C37-4709-9B73-070A034F7EB0}" srcOrd="13" destOrd="0" presId="urn:microsoft.com/office/officeart/2008/layout/VerticalCurvedList"/>
    <dgm:cxn modelId="{73D5FB9F-D8A1-46D2-A956-08A0D784CD2B}" type="presParOf" srcId="{05207BA6-6DF3-4464-8569-60C234872791}" destId="{04C73332-4819-4FDA-A312-9632283F6D29}" srcOrd="14" destOrd="0" presId="urn:microsoft.com/office/officeart/2008/layout/VerticalCurvedList"/>
    <dgm:cxn modelId="{C22B6605-3DDE-4BF8-B57E-C9F3A718DA7B}" type="presParOf" srcId="{04C73332-4819-4FDA-A312-9632283F6D29}" destId="{4B57E7B3-97F7-4C78-AEDA-6305D6CEC9E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E70F75-09FE-4654-9529-8BA589C5574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26719A6-02CB-4CD3-B9B0-06FD4841EEEF}">
      <dgm:prSet/>
      <dgm:spPr/>
      <dgm:t>
        <a:bodyPr/>
        <a:lstStyle/>
        <a:p>
          <a:r>
            <a:rPr lang="en-CA" b="1" i="0"/>
            <a:t>Vision and Purpose</a:t>
          </a:r>
          <a:r>
            <a:rPr lang="en-CA" b="0" i="0"/>
            <a:t>: High-level objectives.</a:t>
          </a:r>
          <a:endParaRPr lang="en-US"/>
        </a:p>
      </dgm:t>
    </dgm:pt>
    <dgm:pt modelId="{343139A1-88C8-4B65-B7A4-9B58B5663C8F}" type="parTrans" cxnId="{07336EBD-F6A7-4F65-A3D7-CEB39FE9E89D}">
      <dgm:prSet/>
      <dgm:spPr/>
      <dgm:t>
        <a:bodyPr/>
        <a:lstStyle/>
        <a:p>
          <a:endParaRPr lang="en-US"/>
        </a:p>
      </dgm:t>
    </dgm:pt>
    <dgm:pt modelId="{7756703C-3CCC-49C9-9A8A-2D0E2B5B2D5A}" type="sibTrans" cxnId="{07336EBD-F6A7-4F65-A3D7-CEB39FE9E89D}">
      <dgm:prSet/>
      <dgm:spPr/>
      <dgm:t>
        <a:bodyPr/>
        <a:lstStyle/>
        <a:p>
          <a:endParaRPr lang="en-US"/>
        </a:p>
      </dgm:t>
    </dgm:pt>
    <dgm:pt modelId="{5B61196E-331C-4913-9ED6-F7156EF75397}">
      <dgm:prSet/>
      <dgm:spPr/>
      <dgm:t>
        <a:bodyPr/>
        <a:lstStyle/>
        <a:p>
          <a:r>
            <a:rPr lang="en-CA" b="1" i="0" dirty="0"/>
            <a:t>Context</a:t>
          </a:r>
          <a:r>
            <a:rPr lang="en-CA" b="0" i="0" dirty="0"/>
            <a:t>: </a:t>
          </a:r>
          <a:r>
            <a:rPr lang="en-US" b="0" i="0" dirty="0"/>
            <a:t>Background on the concepts of geospatial, interoperability, and why this is important for emergency management. Describe the problems that exist today with effectively using geospatial for emergency management.</a:t>
          </a:r>
          <a:endParaRPr lang="en-US" dirty="0"/>
        </a:p>
      </dgm:t>
    </dgm:pt>
    <dgm:pt modelId="{26A070C5-6982-4A78-84E7-FDF4C5B1AC40}" type="parTrans" cxnId="{5A324A73-3C2B-4646-95F2-0555C82E387D}">
      <dgm:prSet/>
      <dgm:spPr/>
      <dgm:t>
        <a:bodyPr/>
        <a:lstStyle/>
        <a:p>
          <a:endParaRPr lang="en-US"/>
        </a:p>
      </dgm:t>
    </dgm:pt>
    <dgm:pt modelId="{E5118260-40B3-4192-8DC6-664554635128}" type="sibTrans" cxnId="{5A324A73-3C2B-4646-95F2-0555C82E387D}">
      <dgm:prSet/>
      <dgm:spPr/>
      <dgm:t>
        <a:bodyPr/>
        <a:lstStyle/>
        <a:p>
          <a:endParaRPr lang="en-US"/>
        </a:p>
      </dgm:t>
    </dgm:pt>
    <dgm:pt modelId="{B9BA42C1-0E46-4B69-BF0C-A2EDE7BD29A8}">
      <dgm:prSet/>
      <dgm:spPr/>
      <dgm:t>
        <a:bodyPr/>
        <a:lstStyle/>
        <a:p>
          <a:r>
            <a:rPr lang="en-US" b="1" i="0"/>
            <a:t>Benefiting Organizations</a:t>
          </a:r>
          <a:r>
            <a:rPr lang="en-US" b="0" i="0"/>
            <a:t>: Identifying groups that the Framework aims to serve.</a:t>
          </a:r>
          <a:endParaRPr lang="en-US"/>
        </a:p>
      </dgm:t>
    </dgm:pt>
    <dgm:pt modelId="{2E5C430A-D1B5-4B2D-B6EA-30E86C6067E2}" type="parTrans" cxnId="{3081E38B-7191-4773-ACB5-58132D096D42}">
      <dgm:prSet/>
      <dgm:spPr/>
      <dgm:t>
        <a:bodyPr/>
        <a:lstStyle/>
        <a:p>
          <a:endParaRPr lang="en-US"/>
        </a:p>
      </dgm:t>
    </dgm:pt>
    <dgm:pt modelId="{25DA8E27-63A7-4DF9-877A-AB560D196AFF}" type="sibTrans" cxnId="{3081E38B-7191-4773-ACB5-58132D096D42}">
      <dgm:prSet/>
      <dgm:spPr/>
      <dgm:t>
        <a:bodyPr/>
        <a:lstStyle/>
        <a:p>
          <a:endParaRPr lang="en-US"/>
        </a:p>
      </dgm:t>
    </dgm:pt>
    <dgm:pt modelId="{CA765309-821A-4831-BA49-3B3A10236307}">
      <dgm:prSet/>
      <dgm:spPr/>
      <dgm:t>
        <a:bodyPr/>
        <a:lstStyle/>
        <a:p>
          <a:r>
            <a:rPr lang="en-CA" b="1" i="0"/>
            <a:t>Interoperability Concepts</a:t>
          </a:r>
          <a:r>
            <a:rPr lang="en-CA" b="0" i="0"/>
            <a:t>: Overview of concepts that are core for the Framework. E.g. “geospatial”, “interoperability”, “Files”, “Services”, “Data Quality”, etc. Focusing on how these ideas will be used.</a:t>
          </a:r>
          <a:endParaRPr lang="en-US"/>
        </a:p>
      </dgm:t>
    </dgm:pt>
    <dgm:pt modelId="{59E1F2AB-3B2D-49B9-8A8C-E667367D3087}" type="parTrans" cxnId="{47424CFA-1E4D-40E6-A6FC-11ED427CDD74}">
      <dgm:prSet/>
      <dgm:spPr/>
      <dgm:t>
        <a:bodyPr/>
        <a:lstStyle/>
        <a:p>
          <a:endParaRPr lang="en-US"/>
        </a:p>
      </dgm:t>
    </dgm:pt>
    <dgm:pt modelId="{F287C4B2-D0BB-45B7-810E-83893504D38D}" type="sibTrans" cxnId="{47424CFA-1E4D-40E6-A6FC-11ED427CDD74}">
      <dgm:prSet/>
      <dgm:spPr/>
      <dgm:t>
        <a:bodyPr/>
        <a:lstStyle/>
        <a:p>
          <a:endParaRPr lang="en-US"/>
        </a:p>
      </dgm:t>
    </dgm:pt>
    <dgm:pt modelId="{0C774E37-A6D9-464C-B75C-AAB893A96CCC}" type="pres">
      <dgm:prSet presAssocID="{4BE70F75-09FE-4654-9529-8BA589C5574F}" presName="root" presStyleCnt="0">
        <dgm:presLayoutVars>
          <dgm:dir/>
          <dgm:resizeHandles val="exact"/>
        </dgm:presLayoutVars>
      </dgm:prSet>
      <dgm:spPr/>
    </dgm:pt>
    <dgm:pt modelId="{21A59788-A014-4445-95E9-2495F7EB81E6}" type="pres">
      <dgm:prSet presAssocID="{026719A6-02CB-4CD3-B9B0-06FD4841EEEF}" presName="compNode" presStyleCnt="0"/>
      <dgm:spPr/>
    </dgm:pt>
    <dgm:pt modelId="{9756CE51-30DB-4E6C-B639-455DD3A1F8AA}" type="pres">
      <dgm:prSet presAssocID="{026719A6-02CB-4CD3-B9B0-06FD4841EEEF}" presName="bgRect" presStyleLbl="bgShp" presStyleIdx="0" presStyleCnt="4"/>
      <dgm:spPr/>
    </dgm:pt>
    <dgm:pt modelId="{527D1F4A-92AE-42BA-9519-4C098129DEC5}" type="pres">
      <dgm:prSet presAssocID="{026719A6-02CB-4CD3-B9B0-06FD4841EEE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
        </a:ext>
      </dgm:extLst>
    </dgm:pt>
    <dgm:pt modelId="{D89F943B-5055-4AB3-A978-4A921FE1AE7D}" type="pres">
      <dgm:prSet presAssocID="{026719A6-02CB-4CD3-B9B0-06FD4841EEEF}" presName="spaceRect" presStyleCnt="0"/>
      <dgm:spPr/>
    </dgm:pt>
    <dgm:pt modelId="{383B5F67-B492-4B60-B576-E1E34640638B}" type="pres">
      <dgm:prSet presAssocID="{026719A6-02CB-4CD3-B9B0-06FD4841EEEF}" presName="parTx" presStyleLbl="revTx" presStyleIdx="0" presStyleCnt="4">
        <dgm:presLayoutVars>
          <dgm:chMax val="0"/>
          <dgm:chPref val="0"/>
        </dgm:presLayoutVars>
      </dgm:prSet>
      <dgm:spPr/>
    </dgm:pt>
    <dgm:pt modelId="{11F36B00-DE7D-4A4A-8F08-F09672217992}" type="pres">
      <dgm:prSet presAssocID="{7756703C-3CCC-49C9-9A8A-2D0E2B5B2D5A}" presName="sibTrans" presStyleCnt="0"/>
      <dgm:spPr/>
    </dgm:pt>
    <dgm:pt modelId="{686A0F9D-B591-4959-93DE-6DEF68CF0A23}" type="pres">
      <dgm:prSet presAssocID="{5B61196E-331C-4913-9ED6-F7156EF75397}" presName="compNode" presStyleCnt="0"/>
      <dgm:spPr/>
    </dgm:pt>
    <dgm:pt modelId="{E08A1C25-2770-4B86-8C43-CDA3AB9774DB}" type="pres">
      <dgm:prSet presAssocID="{5B61196E-331C-4913-9ED6-F7156EF75397}" presName="bgRect" presStyleLbl="bgShp" presStyleIdx="1" presStyleCnt="4"/>
      <dgm:spPr/>
    </dgm:pt>
    <dgm:pt modelId="{B44F742D-EF87-466E-AC5F-AD210B0F378A}" type="pres">
      <dgm:prSet presAssocID="{5B61196E-331C-4913-9ED6-F7156EF7539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Information with solid fill"/>
        </a:ext>
      </dgm:extLst>
    </dgm:pt>
    <dgm:pt modelId="{9A8CB72B-54A9-43A0-AB5A-1D1060EC969C}" type="pres">
      <dgm:prSet presAssocID="{5B61196E-331C-4913-9ED6-F7156EF75397}" presName="spaceRect" presStyleCnt="0"/>
      <dgm:spPr/>
    </dgm:pt>
    <dgm:pt modelId="{2902550E-E439-4BAA-80DE-0DA79D2B8B27}" type="pres">
      <dgm:prSet presAssocID="{5B61196E-331C-4913-9ED6-F7156EF75397}" presName="parTx" presStyleLbl="revTx" presStyleIdx="1" presStyleCnt="4">
        <dgm:presLayoutVars>
          <dgm:chMax val="0"/>
          <dgm:chPref val="0"/>
        </dgm:presLayoutVars>
      </dgm:prSet>
      <dgm:spPr/>
    </dgm:pt>
    <dgm:pt modelId="{CF95A135-ACE6-4A8C-826D-9F8CC3F6C535}" type="pres">
      <dgm:prSet presAssocID="{E5118260-40B3-4192-8DC6-664554635128}" presName="sibTrans" presStyleCnt="0"/>
      <dgm:spPr/>
    </dgm:pt>
    <dgm:pt modelId="{FA2B7D78-6797-481D-95F7-385CE1B42792}" type="pres">
      <dgm:prSet presAssocID="{B9BA42C1-0E46-4B69-BF0C-A2EDE7BD29A8}" presName="compNode" presStyleCnt="0"/>
      <dgm:spPr/>
    </dgm:pt>
    <dgm:pt modelId="{61380A88-0007-40BE-BCA2-6A27ACBF512A}" type="pres">
      <dgm:prSet presAssocID="{B9BA42C1-0E46-4B69-BF0C-A2EDE7BD29A8}" presName="bgRect" presStyleLbl="bgShp" presStyleIdx="2" presStyleCnt="4"/>
      <dgm:spPr/>
    </dgm:pt>
    <dgm:pt modelId="{481F21D6-EB3B-46B1-B946-7F55A9543D4C}" type="pres">
      <dgm:prSet presAssocID="{B9BA42C1-0E46-4B69-BF0C-A2EDE7BD29A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BD86A836-C713-4E17-8CE9-0B23A8A30D85}" type="pres">
      <dgm:prSet presAssocID="{B9BA42C1-0E46-4B69-BF0C-A2EDE7BD29A8}" presName="spaceRect" presStyleCnt="0"/>
      <dgm:spPr/>
    </dgm:pt>
    <dgm:pt modelId="{E7D45885-AD21-43AF-8B44-447893531850}" type="pres">
      <dgm:prSet presAssocID="{B9BA42C1-0E46-4B69-BF0C-A2EDE7BD29A8}" presName="parTx" presStyleLbl="revTx" presStyleIdx="2" presStyleCnt="4">
        <dgm:presLayoutVars>
          <dgm:chMax val="0"/>
          <dgm:chPref val="0"/>
        </dgm:presLayoutVars>
      </dgm:prSet>
      <dgm:spPr/>
    </dgm:pt>
    <dgm:pt modelId="{CAAA3E0C-F1F9-430C-976B-3EDD890222A1}" type="pres">
      <dgm:prSet presAssocID="{25DA8E27-63A7-4DF9-877A-AB560D196AFF}" presName="sibTrans" presStyleCnt="0"/>
      <dgm:spPr/>
    </dgm:pt>
    <dgm:pt modelId="{486F1C4D-510B-494A-A92D-369E3F283151}" type="pres">
      <dgm:prSet presAssocID="{CA765309-821A-4831-BA49-3B3A10236307}" presName="compNode" presStyleCnt="0"/>
      <dgm:spPr/>
    </dgm:pt>
    <dgm:pt modelId="{8F25981B-3ACA-4296-8419-7E8DE145ADA9}" type="pres">
      <dgm:prSet presAssocID="{CA765309-821A-4831-BA49-3B3A10236307}" presName="bgRect" presStyleLbl="bgShp" presStyleIdx="3" presStyleCnt="4"/>
      <dgm:spPr/>
    </dgm:pt>
    <dgm:pt modelId="{BEF7CDB0-44F6-49F6-A65C-B8A91F20305E}" type="pres">
      <dgm:prSet presAssocID="{CA765309-821A-4831-BA49-3B3A10236307}"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Plugged Unplugged with solid fill"/>
        </a:ext>
      </dgm:extLst>
    </dgm:pt>
    <dgm:pt modelId="{F58B7DE0-6501-4405-AB23-43AA5C592F8E}" type="pres">
      <dgm:prSet presAssocID="{CA765309-821A-4831-BA49-3B3A10236307}" presName="spaceRect" presStyleCnt="0"/>
      <dgm:spPr/>
    </dgm:pt>
    <dgm:pt modelId="{AD34517A-67DE-46EF-9A4D-EACDC4D82E50}" type="pres">
      <dgm:prSet presAssocID="{CA765309-821A-4831-BA49-3B3A10236307}" presName="parTx" presStyleLbl="revTx" presStyleIdx="3" presStyleCnt="4">
        <dgm:presLayoutVars>
          <dgm:chMax val="0"/>
          <dgm:chPref val="0"/>
        </dgm:presLayoutVars>
      </dgm:prSet>
      <dgm:spPr/>
    </dgm:pt>
  </dgm:ptLst>
  <dgm:cxnLst>
    <dgm:cxn modelId="{F2C42353-0EEC-448B-A70E-09FA1AB89778}" type="presOf" srcId="{B9BA42C1-0E46-4B69-BF0C-A2EDE7BD29A8}" destId="{E7D45885-AD21-43AF-8B44-447893531850}" srcOrd="0" destOrd="0" presId="urn:microsoft.com/office/officeart/2018/2/layout/IconVerticalSolidList"/>
    <dgm:cxn modelId="{5A324A73-3C2B-4646-95F2-0555C82E387D}" srcId="{4BE70F75-09FE-4654-9529-8BA589C5574F}" destId="{5B61196E-331C-4913-9ED6-F7156EF75397}" srcOrd="1" destOrd="0" parTransId="{26A070C5-6982-4A78-84E7-FDF4C5B1AC40}" sibTransId="{E5118260-40B3-4192-8DC6-664554635128}"/>
    <dgm:cxn modelId="{3081E38B-7191-4773-ACB5-58132D096D42}" srcId="{4BE70F75-09FE-4654-9529-8BA589C5574F}" destId="{B9BA42C1-0E46-4B69-BF0C-A2EDE7BD29A8}" srcOrd="2" destOrd="0" parTransId="{2E5C430A-D1B5-4B2D-B6EA-30E86C6067E2}" sibTransId="{25DA8E27-63A7-4DF9-877A-AB560D196AFF}"/>
    <dgm:cxn modelId="{AD3DDB8D-4E4F-4A9D-AC16-34B526370336}" type="presOf" srcId="{4BE70F75-09FE-4654-9529-8BA589C5574F}" destId="{0C774E37-A6D9-464C-B75C-AAB893A96CCC}" srcOrd="0" destOrd="0" presId="urn:microsoft.com/office/officeart/2018/2/layout/IconVerticalSolidList"/>
    <dgm:cxn modelId="{07336EBD-F6A7-4F65-A3D7-CEB39FE9E89D}" srcId="{4BE70F75-09FE-4654-9529-8BA589C5574F}" destId="{026719A6-02CB-4CD3-B9B0-06FD4841EEEF}" srcOrd="0" destOrd="0" parTransId="{343139A1-88C8-4B65-B7A4-9B58B5663C8F}" sibTransId="{7756703C-3CCC-49C9-9A8A-2D0E2B5B2D5A}"/>
    <dgm:cxn modelId="{9569F6D0-7CE1-4139-963F-5DFCB14F2FE6}" type="presOf" srcId="{026719A6-02CB-4CD3-B9B0-06FD4841EEEF}" destId="{383B5F67-B492-4B60-B576-E1E34640638B}" srcOrd="0" destOrd="0" presId="urn:microsoft.com/office/officeart/2018/2/layout/IconVerticalSolidList"/>
    <dgm:cxn modelId="{6327DEED-5945-48D9-88A8-617E7ACE1BEC}" type="presOf" srcId="{5B61196E-331C-4913-9ED6-F7156EF75397}" destId="{2902550E-E439-4BAA-80DE-0DA79D2B8B27}" srcOrd="0" destOrd="0" presId="urn:microsoft.com/office/officeart/2018/2/layout/IconVerticalSolidList"/>
    <dgm:cxn modelId="{675AA1EF-F3E4-4F1F-83D4-9E53B3A8E629}" type="presOf" srcId="{CA765309-821A-4831-BA49-3B3A10236307}" destId="{AD34517A-67DE-46EF-9A4D-EACDC4D82E50}" srcOrd="0" destOrd="0" presId="urn:microsoft.com/office/officeart/2018/2/layout/IconVerticalSolidList"/>
    <dgm:cxn modelId="{47424CFA-1E4D-40E6-A6FC-11ED427CDD74}" srcId="{4BE70F75-09FE-4654-9529-8BA589C5574F}" destId="{CA765309-821A-4831-BA49-3B3A10236307}" srcOrd="3" destOrd="0" parTransId="{59E1F2AB-3B2D-49B9-8A8C-E667367D3087}" sibTransId="{F287C4B2-D0BB-45B7-810E-83893504D38D}"/>
    <dgm:cxn modelId="{A3A2CC22-C7EA-4475-B1F0-3A4B262019E2}" type="presParOf" srcId="{0C774E37-A6D9-464C-B75C-AAB893A96CCC}" destId="{21A59788-A014-4445-95E9-2495F7EB81E6}" srcOrd="0" destOrd="0" presId="urn:microsoft.com/office/officeart/2018/2/layout/IconVerticalSolidList"/>
    <dgm:cxn modelId="{3939322B-BEA2-471C-BC81-BDDEB8D655B2}" type="presParOf" srcId="{21A59788-A014-4445-95E9-2495F7EB81E6}" destId="{9756CE51-30DB-4E6C-B639-455DD3A1F8AA}" srcOrd="0" destOrd="0" presId="urn:microsoft.com/office/officeart/2018/2/layout/IconVerticalSolidList"/>
    <dgm:cxn modelId="{1B7E4FAE-5059-4988-917F-C226E4E0693C}" type="presParOf" srcId="{21A59788-A014-4445-95E9-2495F7EB81E6}" destId="{527D1F4A-92AE-42BA-9519-4C098129DEC5}" srcOrd="1" destOrd="0" presId="urn:microsoft.com/office/officeart/2018/2/layout/IconVerticalSolidList"/>
    <dgm:cxn modelId="{ABBE5848-6526-4EAA-92F2-4C85C00343D3}" type="presParOf" srcId="{21A59788-A014-4445-95E9-2495F7EB81E6}" destId="{D89F943B-5055-4AB3-A978-4A921FE1AE7D}" srcOrd="2" destOrd="0" presId="urn:microsoft.com/office/officeart/2018/2/layout/IconVerticalSolidList"/>
    <dgm:cxn modelId="{0B62D8A5-D069-467F-B487-A5E8037007B0}" type="presParOf" srcId="{21A59788-A014-4445-95E9-2495F7EB81E6}" destId="{383B5F67-B492-4B60-B576-E1E34640638B}" srcOrd="3" destOrd="0" presId="urn:microsoft.com/office/officeart/2018/2/layout/IconVerticalSolidList"/>
    <dgm:cxn modelId="{DB12027B-6CE9-4116-8A91-01A966A523B2}" type="presParOf" srcId="{0C774E37-A6D9-464C-B75C-AAB893A96CCC}" destId="{11F36B00-DE7D-4A4A-8F08-F09672217992}" srcOrd="1" destOrd="0" presId="urn:microsoft.com/office/officeart/2018/2/layout/IconVerticalSolidList"/>
    <dgm:cxn modelId="{02859785-A00A-4BC8-BED6-D06393EA9AD1}" type="presParOf" srcId="{0C774E37-A6D9-464C-B75C-AAB893A96CCC}" destId="{686A0F9D-B591-4959-93DE-6DEF68CF0A23}" srcOrd="2" destOrd="0" presId="urn:microsoft.com/office/officeart/2018/2/layout/IconVerticalSolidList"/>
    <dgm:cxn modelId="{D7BA7F52-4C94-4E82-8C09-0C4AD47352A8}" type="presParOf" srcId="{686A0F9D-B591-4959-93DE-6DEF68CF0A23}" destId="{E08A1C25-2770-4B86-8C43-CDA3AB9774DB}" srcOrd="0" destOrd="0" presId="urn:microsoft.com/office/officeart/2018/2/layout/IconVerticalSolidList"/>
    <dgm:cxn modelId="{D4CC2813-B594-4CAE-A2B7-D96B81F137BB}" type="presParOf" srcId="{686A0F9D-B591-4959-93DE-6DEF68CF0A23}" destId="{B44F742D-EF87-466E-AC5F-AD210B0F378A}" srcOrd="1" destOrd="0" presId="urn:microsoft.com/office/officeart/2018/2/layout/IconVerticalSolidList"/>
    <dgm:cxn modelId="{A09CA89F-6704-40DF-96BB-72853B1A0707}" type="presParOf" srcId="{686A0F9D-B591-4959-93DE-6DEF68CF0A23}" destId="{9A8CB72B-54A9-43A0-AB5A-1D1060EC969C}" srcOrd="2" destOrd="0" presId="urn:microsoft.com/office/officeart/2018/2/layout/IconVerticalSolidList"/>
    <dgm:cxn modelId="{E5C74E17-4733-494A-84BD-885253166628}" type="presParOf" srcId="{686A0F9D-B591-4959-93DE-6DEF68CF0A23}" destId="{2902550E-E439-4BAA-80DE-0DA79D2B8B27}" srcOrd="3" destOrd="0" presId="urn:microsoft.com/office/officeart/2018/2/layout/IconVerticalSolidList"/>
    <dgm:cxn modelId="{E7F94C77-E1F0-4FD8-AF52-7CDF938236BE}" type="presParOf" srcId="{0C774E37-A6D9-464C-B75C-AAB893A96CCC}" destId="{CF95A135-ACE6-4A8C-826D-9F8CC3F6C535}" srcOrd="3" destOrd="0" presId="urn:microsoft.com/office/officeart/2018/2/layout/IconVerticalSolidList"/>
    <dgm:cxn modelId="{72E4C27C-01EB-4A18-BF08-EC85D79C8627}" type="presParOf" srcId="{0C774E37-A6D9-464C-B75C-AAB893A96CCC}" destId="{FA2B7D78-6797-481D-95F7-385CE1B42792}" srcOrd="4" destOrd="0" presId="urn:microsoft.com/office/officeart/2018/2/layout/IconVerticalSolidList"/>
    <dgm:cxn modelId="{BF309471-2174-4D8C-A54E-6805B4117DE3}" type="presParOf" srcId="{FA2B7D78-6797-481D-95F7-385CE1B42792}" destId="{61380A88-0007-40BE-BCA2-6A27ACBF512A}" srcOrd="0" destOrd="0" presId="urn:microsoft.com/office/officeart/2018/2/layout/IconVerticalSolidList"/>
    <dgm:cxn modelId="{EC88717F-1232-4FEC-89E3-406EB160EADA}" type="presParOf" srcId="{FA2B7D78-6797-481D-95F7-385CE1B42792}" destId="{481F21D6-EB3B-46B1-B946-7F55A9543D4C}" srcOrd="1" destOrd="0" presId="urn:microsoft.com/office/officeart/2018/2/layout/IconVerticalSolidList"/>
    <dgm:cxn modelId="{4FAB91B6-576C-4B00-B02C-5212DEEB924A}" type="presParOf" srcId="{FA2B7D78-6797-481D-95F7-385CE1B42792}" destId="{BD86A836-C713-4E17-8CE9-0B23A8A30D85}" srcOrd="2" destOrd="0" presId="urn:microsoft.com/office/officeart/2018/2/layout/IconVerticalSolidList"/>
    <dgm:cxn modelId="{F63E3393-CA02-4A64-8575-29A69163DA85}" type="presParOf" srcId="{FA2B7D78-6797-481D-95F7-385CE1B42792}" destId="{E7D45885-AD21-43AF-8B44-447893531850}" srcOrd="3" destOrd="0" presId="urn:microsoft.com/office/officeart/2018/2/layout/IconVerticalSolidList"/>
    <dgm:cxn modelId="{1A039FBB-8BC0-4B91-BB4D-A93CBAAA633B}" type="presParOf" srcId="{0C774E37-A6D9-464C-B75C-AAB893A96CCC}" destId="{CAAA3E0C-F1F9-430C-976B-3EDD890222A1}" srcOrd="5" destOrd="0" presId="urn:microsoft.com/office/officeart/2018/2/layout/IconVerticalSolidList"/>
    <dgm:cxn modelId="{8B4DD376-B313-4D1B-AC4D-CB559B717721}" type="presParOf" srcId="{0C774E37-A6D9-464C-B75C-AAB893A96CCC}" destId="{486F1C4D-510B-494A-A92D-369E3F283151}" srcOrd="6" destOrd="0" presId="urn:microsoft.com/office/officeart/2018/2/layout/IconVerticalSolidList"/>
    <dgm:cxn modelId="{4EA62A9E-8EF4-4354-AB76-C182889BEA76}" type="presParOf" srcId="{486F1C4D-510B-494A-A92D-369E3F283151}" destId="{8F25981B-3ACA-4296-8419-7E8DE145ADA9}" srcOrd="0" destOrd="0" presId="urn:microsoft.com/office/officeart/2018/2/layout/IconVerticalSolidList"/>
    <dgm:cxn modelId="{1C8F37A0-D75D-4D14-8B7C-43CA89C8D516}" type="presParOf" srcId="{486F1C4D-510B-494A-A92D-369E3F283151}" destId="{BEF7CDB0-44F6-49F6-A65C-B8A91F20305E}" srcOrd="1" destOrd="0" presId="urn:microsoft.com/office/officeart/2018/2/layout/IconVerticalSolidList"/>
    <dgm:cxn modelId="{92EDEE5A-2965-4635-876C-26305C6B391C}" type="presParOf" srcId="{486F1C4D-510B-494A-A92D-369E3F283151}" destId="{F58B7DE0-6501-4405-AB23-43AA5C592F8E}" srcOrd="2" destOrd="0" presId="urn:microsoft.com/office/officeart/2018/2/layout/IconVerticalSolidList"/>
    <dgm:cxn modelId="{931C1BFC-0C21-46EB-BC79-49F66BC1AD9C}" type="presParOf" srcId="{486F1C4D-510B-494A-A92D-369E3F283151}" destId="{AD34517A-67DE-46EF-9A4D-EACDC4D82E5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05A3E5-9928-4100-BCFB-687AF007A1A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D59585C-86E4-45B2-BF59-C33B38398640}">
      <dgm:prSet/>
      <dgm:spPr/>
      <dgm:t>
        <a:bodyPr/>
        <a:lstStyle/>
        <a:p>
          <a:pPr>
            <a:lnSpc>
              <a:spcPct val="100000"/>
            </a:lnSpc>
          </a:pPr>
          <a:r>
            <a:rPr lang="en-CA" b="1"/>
            <a:t>Review and Maintenance</a:t>
          </a:r>
          <a:r>
            <a:rPr lang="en-CA"/>
            <a:t>: </a:t>
          </a:r>
          <a:r>
            <a:rPr lang="en-US"/>
            <a:t>Timeline for reviews of the Framework and publication of updates. Will note who is responsible for the Framework.</a:t>
          </a:r>
        </a:p>
      </dgm:t>
    </dgm:pt>
    <dgm:pt modelId="{10414672-FEA0-4CEF-B3C6-0E4AFC041F49}" type="parTrans" cxnId="{BA173A58-835D-47D3-8782-5EB0DD423EDB}">
      <dgm:prSet/>
      <dgm:spPr/>
      <dgm:t>
        <a:bodyPr/>
        <a:lstStyle/>
        <a:p>
          <a:endParaRPr lang="en-US"/>
        </a:p>
      </dgm:t>
    </dgm:pt>
    <dgm:pt modelId="{FF84211C-972C-4192-BDAF-9A0331B8075C}" type="sibTrans" cxnId="{BA173A58-835D-47D3-8782-5EB0DD423EDB}">
      <dgm:prSet/>
      <dgm:spPr/>
      <dgm:t>
        <a:bodyPr/>
        <a:lstStyle/>
        <a:p>
          <a:endParaRPr lang="en-US"/>
        </a:p>
      </dgm:t>
    </dgm:pt>
    <dgm:pt modelId="{D7D5949F-A6B1-4286-A15B-4F6C0F78CB05}">
      <dgm:prSet/>
      <dgm:spPr/>
      <dgm:t>
        <a:bodyPr/>
        <a:lstStyle/>
        <a:p>
          <a:pPr>
            <a:lnSpc>
              <a:spcPct val="100000"/>
            </a:lnSpc>
          </a:pPr>
          <a:r>
            <a:rPr lang="en-US" b="1"/>
            <a:t>Glossary</a:t>
          </a:r>
          <a:r>
            <a:rPr lang="en-US"/>
            <a:t>: Definitions for terms used in the Framework. More concise than the “Interoperability Concepts” section.</a:t>
          </a:r>
        </a:p>
      </dgm:t>
    </dgm:pt>
    <dgm:pt modelId="{3586FAE7-3C9A-45B0-AF43-B6ABD6F27BF4}" type="parTrans" cxnId="{451267A0-8521-4ED2-A3D1-7D811FAC1D6C}">
      <dgm:prSet/>
      <dgm:spPr/>
      <dgm:t>
        <a:bodyPr/>
        <a:lstStyle/>
        <a:p>
          <a:endParaRPr lang="en-US"/>
        </a:p>
      </dgm:t>
    </dgm:pt>
    <dgm:pt modelId="{104D17E0-4427-414C-9531-EEBA0E3FBDAC}" type="sibTrans" cxnId="{451267A0-8521-4ED2-A3D1-7D811FAC1D6C}">
      <dgm:prSet/>
      <dgm:spPr/>
      <dgm:t>
        <a:bodyPr/>
        <a:lstStyle/>
        <a:p>
          <a:endParaRPr lang="en-US"/>
        </a:p>
      </dgm:t>
    </dgm:pt>
    <dgm:pt modelId="{3DA14C3C-2843-4D2D-8BEF-1FA0B462A041}">
      <dgm:prSet/>
      <dgm:spPr/>
      <dgm:t>
        <a:bodyPr/>
        <a:lstStyle/>
        <a:p>
          <a:pPr>
            <a:lnSpc>
              <a:spcPct val="100000"/>
            </a:lnSpc>
          </a:pPr>
          <a:r>
            <a:rPr lang="en-US" b="1"/>
            <a:t>References</a:t>
          </a:r>
          <a:r>
            <a:rPr lang="en-US"/>
            <a:t>: List of references used in the Framework.</a:t>
          </a:r>
        </a:p>
      </dgm:t>
    </dgm:pt>
    <dgm:pt modelId="{ECAE800E-D9A4-4AAF-90F7-8344A1120504}" type="parTrans" cxnId="{7DB3150F-B93E-479C-921F-0212322CF813}">
      <dgm:prSet/>
      <dgm:spPr/>
      <dgm:t>
        <a:bodyPr/>
        <a:lstStyle/>
        <a:p>
          <a:endParaRPr lang="en-US"/>
        </a:p>
      </dgm:t>
    </dgm:pt>
    <dgm:pt modelId="{4434478E-45F1-46A2-BA46-7D5AB0DCAB7A}" type="sibTrans" cxnId="{7DB3150F-B93E-479C-921F-0212322CF813}">
      <dgm:prSet/>
      <dgm:spPr/>
      <dgm:t>
        <a:bodyPr/>
        <a:lstStyle/>
        <a:p>
          <a:endParaRPr lang="en-US"/>
        </a:p>
      </dgm:t>
    </dgm:pt>
    <dgm:pt modelId="{F489DA1B-A678-4E6B-993B-C9B68B9927F1}">
      <dgm:prSet/>
      <dgm:spPr/>
      <dgm:t>
        <a:bodyPr/>
        <a:lstStyle/>
        <a:p>
          <a:pPr>
            <a:lnSpc>
              <a:spcPct val="100000"/>
            </a:lnSpc>
          </a:pPr>
          <a:r>
            <a:rPr lang="en-US" b="1"/>
            <a:t>Theme-Based Reference Materials</a:t>
          </a:r>
          <a:r>
            <a:rPr lang="en-US"/>
            <a:t>: Options-focused content that will make up the Framework. Complete structure will evolve but currently considering:</a:t>
          </a:r>
        </a:p>
      </dgm:t>
    </dgm:pt>
    <dgm:pt modelId="{9F67A075-C621-40EF-A16A-C69FC2A992C8}" type="parTrans" cxnId="{8E5E09E5-67E2-413B-8CF8-4B80BC12710B}">
      <dgm:prSet/>
      <dgm:spPr/>
      <dgm:t>
        <a:bodyPr/>
        <a:lstStyle/>
        <a:p>
          <a:endParaRPr lang="en-US"/>
        </a:p>
      </dgm:t>
    </dgm:pt>
    <dgm:pt modelId="{A4AD1B13-88C0-4096-B7E0-E8AD7F7B0B8B}" type="sibTrans" cxnId="{8E5E09E5-67E2-413B-8CF8-4B80BC12710B}">
      <dgm:prSet/>
      <dgm:spPr/>
      <dgm:t>
        <a:bodyPr/>
        <a:lstStyle/>
        <a:p>
          <a:endParaRPr lang="en-US"/>
        </a:p>
      </dgm:t>
    </dgm:pt>
    <dgm:pt modelId="{D721B2D7-8CAC-4F3C-9366-1D7556EFF429}" type="pres">
      <dgm:prSet presAssocID="{DF05A3E5-9928-4100-BCFB-687AF007A1AB}" presName="root" presStyleCnt="0">
        <dgm:presLayoutVars>
          <dgm:dir/>
          <dgm:resizeHandles val="exact"/>
        </dgm:presLayoutVars>
      </dgm:prSet>
      <dgm:spPr/>
    </dgm:pt>
    <dgm:pt modelId="{53C10664-CEFB-4B89-8B94-1FA82DA5B06F}" type="pres">
      <dgm:prSet presAssocID="{DD59585C-86E4-45B2-BF59-C33B38398640}" presName="compNode" presStyleCnt="0"/>
      <dgm:spPr/>
    </dgm:pt>
    <dgm:pt modelId="{9DF45214-202C-47A1-AD41-072B03FDE322}" type="pres">
      <dgm:prSet presAssocID="{DD59585C-86E4-45B2-BF59-C33B38398640}" presName="bgRect" presStyleLbl="bgShp" presStyleIdx="0" presStyleCnt="4"/>
      <dgm:spPr/>
    </dgm:pt>
    <dgm:pt modelId="{3D613F5B-5DCC-4A94-8301-90258C57C55B}" type="pres">
      <dgm:prSet presAssocID="{DD59585C-86E4-45B2-BF59-C33B3839864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sed Book"/>
        </a:ext>
      </dgm:extLst>
    </dgm:pt>
    <dgm:pt modelId="{05304981-96E6-43A2-B5C2-38A510667B41}" type="pres">
      <dgm:prSet presAssocID="{DD59585C-86E4-45B2-BF59-C33B38398640}" presName="spaceRect" presStyleCnt="0"/>
      <dgm:spPr/>
    </dgm:pt>
    <dgm:pt modelId="{576ADF68-9917-45EC-923D-D43FAEF7481A}" type="pres">
      <dgm:prSet presAssocID="{DD59585C-86E4-45B2-BF59-C33B38398640}" presName="parTx" presStyleLbl="revTx" presStyleIdx="0" presStyleCnt="4">
        <dgm:presLayoutVars>
          <dgm:chMax val="0"/>
          <dgm:chPref val="0"/>
        </dgm:presLayoutVars>
      </dgm:prSet>
      <dgm:spPr/>
    </dgm:pt>
    <dgm:pt modelId="{E63A9B04-528B-4C19-A4DF-11092BBCD909}" type="pres">
      <dgm:prSet presAssocID="{FF84211C-972C-4192-BDAF-9A0331B8075C}" presName="sibTrans" presStyleCnt="0"/>
      <dgm:spPr/>
    </dgm:pt>
    <dgm:pt modelId="{73CD43BF-0DAC-4A68-B518-7625165CE6D7}" type="pres">
      <dgm:prSet presAssocID="{D7D5949F-A6B1-4286-A15B-4F6C0F78CB05}" presName="compNode" presStyleCnt="0"/>
      <dgm:spPr/>
    </dgm:pt>
    <dgm:pt modelId="{7B31B798-24D2-4D71-98D1-CDFED5179ED8}" type="pres">
      <dgm:prSet presAssocID="{D7D5949F-A6B1-4286-A15B-4F6C0F78CB05}" presName="bgRect" presStyleLbl="bgShp" presStyleIdx="1" presStyleCnt="4"/>
      <dgm:spPr/>
    </dgm:pt>
    <dgm:pt modelId="{1F25D064-4FB6-4A18-96E1-908DE2055AFE}" type="pres">
      <dgm:prSet presAssocID="{D7D5949F-A6B1-4286-A15B-4F6C0F78CB0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6A9F9BC5-6082-4DDE-BC3A-03FD7C7F9528}" type="pres">
      <dgm:prSet presAssocID="{D7D5949F-A6B1-4286-A15B-4F6C0F78CB05}" presName="spaceRect" presStyleCnt="0"/>
      <dgm:spPr/>
    </dgm:pt>
    <dgm:pt modelId="{D0B6C0EB-D703-496B-BC0E-8F988DB4F23F}" type="pres">
      <dgm:prSet presAssocID="{D7D5949F-A6B1-4286-A15B-4F6C0F78CB05}" presName="parTx" presStyleLbl="revTx" presStyleIdx="1" presStyleCnt="4">
        <dgm:presLayoutVars>
          <dgm:chMax val="0"/>
          <dgm:chPref val="0"/>
        </dgm:presLayoutVars>
      </dgm:prSet>
      <dgm:spPr/>
    </dgm:pt>
    <dgm:pt modelId="{B282E1FA-271F-47B5-A55A-5C14C424DB61}" type="pres">
      <dgm:prSet presAssocID="{104D17E0-4427-414C-9531-EEBA0E3FBDAC}" presName="sibTrans" presStyleCnt="0"/>
      <dgm:spPr/>
    </dgm:pt>
    <dgm:pt modelId="{905B60E6-6462-46E3-9AEF-36FA818E13AF}" type="pres">
      <dgm:prSet presAssocID="{3DA14C3C-2843-4D2D-8BEF-1FA0B462A041}" presName="compNode" presStyleCnt="0"/>
      <dgm:spPr/>
    </dgm:pt>
    <dgm:pt modelId="{ABA2BF8A-89F5-4EF1-AC24-063438ACF8CC}" type="pres">
      <dgm:prSet presAssocID="{3DA14C3C-2843-4D2D-8BEF-1FA0B462A041}" presName="bgRect" presStyleLbl="bgShp" presStyleIdx="2" presStyleCnt="4"/>
      <dgm:spPr/>
    </dgm:pt>
    <dgm:pt modelId="{28FCCE79-9AAD-481B-BE62-FE3BE4D43F29}" type="pres">
      <dgm:prSet presAssocID="{3DA14C3C-2843-4D2D-8BEF-1FA0B462A04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on Shelf"/>
        </a:ext>
      </dgm:extLst>
    </dgm:pt>
    <dgm:pt modelId="{82FEAE5F-6781-4DF4-9BB3-00FF6CD80488}" type="pres">
      <dgm:prSet presAssocID="{3DA14C3C-2843-4D2D-8BEF-1FA0B462A041}" presName="spaceRect" presStyleCnt="0"/>
      <dgm:spPr/>
    </dgm:pt>
    <dgm:pt modelId="{C4864270-E176-44CF-8D30-349431E8FD8F}" type="pres">
      <dgm:prSet presAssocID="{3DA14C3C-2843-4D2D-8BEF-1FA0B462A041}" presName="parTx" presStyleLbl="revTx" presStyleIdx="2" presStyleCnt="4">
        <dgm:presLayoutVars>
          <dgm:chMax val="0"/>
          <dgm:chPref val="0"/>
        </dgm:presLayoutVars>
      </dgm:prSet>
      <dgm:spPr/>
    </dgm:pt>
    <dgm:pt modelId="{EE081F00-22B3-4B2F-AACB-7BC57EAC80AC}" type="pres">
      <dgm:prSet presAssocID="{4434478E-45F1-46A2-BA46-7D5AB0DCAB7A}" presName="sibTrans" presStyleCnt="0"/>
      <dgm:spPr/>
    </dgm:pt>
    <dgm:pt modelId="{6EFD49E7-7F24-444F-8A01-3771A854DD97}" type="pres">
      <dgm:prSet presAssocID="{F489DA1B-A678-4E6B-993B-C9B68B9927F1}" presName="compNode" presStyleCnt="0"/>
      <dgm:spPr/>
    </dgm:pt>
    <dgm:pt modelId="{2D0F2EDB-143D-4652-A339-1B42174B986D}" type="pres">
      <dgm:prSet presAssocID="{F489DA1B-A678-4E6B-993B-C9B68B9927F1}" presName="bgRect" presStyleLbl="bgShp" presStyleIdx="3" presStyleCnt="4"/>
      <dgm:spPr/>
    </dgm:pt>
    <dgm:pt modelId="{86E72B26-60E2-4C6C-A560-667F47280896}" type="pres">
      <dgm:prSet presAssocID="{F489DA1B-A678-4E6B-993B-C9B68B9927F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BFEC7DD7-488C-46B7-92EF-8F187A8A5E96}" type="pres">
      <dgm:prSet presAssocID="{F489DA1B-A678-4E6B-993B-C9B68B9927F1}" presName="spaceRect" presStyleCnt="0"/>
      <dgm:spPr/>
    </dgm:pt>
    <dgm:pt modelId="{F1497D40-19F9-4818-9A1F-4D378E3E53BF}" type="pres">
      <dgm:prSet presAssocID="{F489DA1B-A678-4E6B-993B-C9B68B9927F1}" presName="parTx" presStyleLbl="revTx" presStyleIdx="3" presStyleCnt="4">
        <dgm:presLayoutVars>
          <dgm:chMax val="0"/>
          <dgm:chPref val="0"/>
        </dgm:presLayoutVars>
      </dgm:prSet>
      <dgm:spPr/>
    </dgm:pt>
  </dgm:ptLst>
  <dgm:cxnLst>
    <dgm:cxn modelId="{7DB3150F-B93E-479C-921F-0212322CF813}" srcId="{DF05A3E5-9928-4100-BCFB-687AF007A1AB}" destId="{3DA14C3C-2843-4D2D-8BEF-1FA0B462A041}" srcOrd="2" destOrd="0" parTransId="{ECAE800E-D9A4-4AAF-90F7-8344A1120504}" sibTransId="{4434478E-45F1-46A2-BA46-7D5AB0DCAB7A}"/>
    <dgm:cxn modelId="{47E66C10-3A58-4CDC-9690-8F56503C06F6}" type="presOf" srcId="{DD59585C-86E4-45B2-BF59-C33B38398640}" destId="{576ADF68-9917-45EC-923D-D43FAEF7481A}" srcOrd="0" destOrd="0" presId="urn:microsoft.com/office/officeart/2018/2/layout/IconVerticalSolidList"/>
    <dgm:cxn modelId="{D2A9F438-09C6-4B85-A343-4122E524E941}" type="presOf" srcId="{3DA14C3C-2843-4D2D-8BEF-1FA0B462A041}" destId="{C4864270-E176-44CF-8D30-349431E8FD8F}" srcOrd="0" destOrd="0" presId="urn:microsoft.com/office/officeart/2018/2/layout/IconVerticalSolidList"/>
    <dgm:cxn modelId="{6E2EAF3C-4FF2-45AD-B601-D734B0FC50A1}" type="presOf" srcId="{F489DA1B-A678-4E6B-993B-C9B68B9927F1}" destId="{F1497D40-19F9-4818-9A1F-4D378E3E53BF}" srcOrd="0" destOrd="0" presId="urn:microsoft.com/office/officeart/2018/2/layout/IconVerticalSolidList"/>
    <dgm:cxn modelId="{BA173A58-835D-47D3-8782-5EB0DD423EDB}" srcId="{DF05A3E5-9928-4100-BCFB-687AF007A1AB}" destId="{DD59585C-86E4-45B2-BF59-C33B38398640}" srcOrd="0" destOrd="0" parTransId="{10414672-FEA0-4CEF-B3C6-0E4AFC041F49}" sibTransId="{FF84211C-972C-4192-BDAF-9A0331B8075C}"/>
    <dgm:cxn modelId="{A621BB8D-E00C-4244-AF6B-0F49A198E49D}" type="presOf" srcId="{DF05A3E5-9928-4100-BCFB-687AF007A1AB}" destId="{D721B2D7-8CAC-4F3C-9366-1D7556EFF429}" srcOrd="0" destOrd="0" presId="urn:microsoft.com/office/officeart/2018/2/layout/IconVerticalSolidList"/>
    <dgm:cxn modelId="{451267A0-8521-4ED2-A3D1-7D811FAC1D6C}" srcId="{DF05A3E5-9928-4100-BCFB-687AF007A1AB}" destId="{D7D5949F-A6B1-4286-A15B-4F6C0F78CB05}" srcOrd="1" destOrd="0" parTransId="{3586FAE7-3C9A-45B0-AF43-B6ABD6F27BF4}" sibTransId="{104D17E0-4427-414C-9531-EEBA0E3FBDAC}"/>
    <dgm:cxn modelId="{3AD223B8-A796-4111-86AB-4896DE6E68D5}" type="presOf" srcId="{D7D5949F-A6B1-4286-A15B-4F6C0F78CB05}" destId="{D0B6C0EB-D703-496B-BC0E-8F988DB4F23F}" srcOrd="0" destOrd="0" presId="urn:microsoft.com/office/officeart/2018/2/layout/IconVerticalSolidList"/>
    <dgm:cxn modelId="{8E5E09E5-67E2-413B-8CF8-4B80BC12710B}" srcId="{DF05A3E5-9928-4100-BCFB-687AF007A1AB}" destId="{F489DA1B-A678-4E6B-993B-C9B68B9927F1}" srcOrd="3" destOrd="0" parTransId="{9F67A075-C621-40EF-A16A-C69FC2A992C8}" sibTransId="{A4AD1B13-88C0-4096-B7E0-E8AD7F7B0B8B}"/>
    <dgm:cxn modelId="{0C163010-485D-452E-A809-F50D44975768}" type="presParOf" srcId="{D721B2D7-8CAC-4F3C-9366-1D7556EFF429}" destId="{53C10664-CEFB-4B89-8B94-1FA82DA5B06F}" srcOrd="0" destOrd="0" presId="urn:microsoft.com/office/officeart/2018/2/layout/IconVerticalSolidList"/>
    <dgm:cxn modelId="{93F128CC-33CF-4596-9DAD-8BB32C49D01D}" type="presParOf" srcId="{53C10664-CEFB-4B89-8B94-1FA82DA5B06F}" destId="{9DF45214-202C-47A1-AD41-072B03FDE322}" srcOrd="0" destOrd="0" presId="urn:microsoft.com/office/officeart/2018/2/layout/IconVerticalSolidList"/>
    <dgm:cxn modelId="{2FC75F27-7F1D-4852-8089-8120D905EAC9}" type="presParOf" srcId="{53C10664-CEFB-4B89-8B94-1FA82DA5B06F}" destId="{3D613F5B-5DCC-4A94-8301-90258C57C55B}" srcOrd="1" destOrd="0" presId="urn:microsoft.com/office/officeart/2018/2/layout/IconVerticalSolidList"/>
    <dgm:cxn modelId="{3CCA92D4-6CE2-47E9-B70D-65BDAF219DA6}" type="presParOf" srcId="{53C10664-CEFB-4B89-8B94-1FA82DA5B06F}" destId="{05304981-96E6-43A2-B5C2-38A510667B41}" srcOrd="2" destOrd="0" presId="urn:microsoft.com/office/officeart/2018/2/layout/IconVerticalSolidList"/>
    <dgm:cxn modelId="{0CE01D88-97BE-4695-9321-B12FB69C3987}" type="presParOf" srcId="{53C10664-CEFB-4B89-8B94-1FA82DA5B06F}" destId="{576ADF68-9917-45EC-923D-D43FAEF7481A}" srcOrd="3" destOrd="0" presId="urn:microsoft.com/office/officeart/2018/2/layout/IconVerticalSolidList"/>
    <dgm:cxn modelId="{CF4F768C-7F9E-4EB4-93AA-CCA853169855}" type="presParOf" srcId="{D721B2D7-8CAC-4F3C-9366-1D7556EFF429}" destId="{E63A9B04-528B-4C19-A4DF-11092BBCD909}" srcOrd="1" destOrd="0" presId="urn:microsoft.com/office/officeart/2018/2/layout/IconVerticalSolidList"/>
    <dgm:cxn modelId="{2B046F43-E86C-4F26-8DB2-ABC592DE7F1C}" type="presParOf" srcId="{D721B2D7-8CAC-4F3C-9366-1D7556EFF429}" destId="{73CD43BF-0DAC-4A68-B518-7625165CE6D7}" srcOrd="2" destOrd="0" presId="urn:microsoft.com/office/officeart/2018/2/layout/IconVerticalSolidList"/>
    <dgm:cxn modelId="{D81065E7-0A14-460C-9D83-3D1EE3C20BDD}" type="presParOf" srcId="{73CD43BF-0DAC-4A68-B518-7625165CE6D7}" destId="{7B31B798-24D2-4D71-98D1-CDFED5179ED8}" srcOrd="0" destOrd="0" presId="urn:microsoft.com/office/officeart/2018/2/layout/IconVerticalSolidList"/>
    <dgm:cxn modelId="{8E5715FE-A894-4CAF-A98E-75303EACB443}" type="presParOf" srcId="{73CD43BF-0DAC-4A68-B518-7625165CE6D7}" destId="{1F25D064-4FB6-4A18-96E1-908DE2055AFE}" srcOrd="1" destOrd="0" presId="urn:microsoft.com/office/officeart/2018/2/layout/IconVerticalSolidList"/>
    <dgm:cxn modelId="{E1FA474B-8380-422F-9CC0-615F5C746602}" type="presParOf" srcId="{73CD43BF-0DAC-4A68-B518-7625165CE6D7}" destId="{6A9F9BC5-6082-4DDE-BC3A-03FD7C7F9528}" srcOrd="2" destOrd="0" presId="urn:microsoft.com/office/officeart/2018/2/layout/IconVerticalSolidList"/>
    <dgm:cxn modelId="{7BBAA623-4A2F-4014-AD92-7606DB4C2A2C}" type="presParOf" srcId="{73CD43BF-0DAC-4A68-B518-7625165CE6D7}" destId="{D0B6C0EB-D703-496B-BC0E-8F988DB4F23F}" srcOrd="3" destOrd="0" presId="urn:microsoft.com/office/officeart/2018/2/layout/IconVerticalSolidList"/>
    <dgm:cxn modelId="{681C7A0F-FAFD-4F16-932E-F0B38D34521D}" type="presParOf" srcId="{D721B2D7-8CAC-4F3C-9366-1D7556EFF429}" destId="{B282E1FA-271F-47B5-A55A-5C14C424DB61}" srcOrd="3" destOrd="0" presId="urn:microsoft.com/office/officeart/2018/2/layout/IconVerticalSolidList"/>
    <dgm:cxn modelId="{6C9F28C7-484C-4C13-9E58-3DF1BD36FF2D}" type="presParOf" srcId="{D721B2D7-8CAC-4F3C-9366-1D7556EFF429}" destId="{905B60E6-6462-46E3-9AEF-36FA818E13AF}" srcOrd="4" destOrd="0" presId="urn:microsoft.com/office/officeart/2018/2/layout/IconVerticalSolidList"/>
    <dgm:cxn modelId="{F1D780CF-64E5-442E-B24D-9AF0EC4D75D6}" type="presParOf" srcId="{905B60E6-6462-46E3-9AEF-36FA818E13AF}" destId="{ABA2BF8A-89F5-4EF1-AC24-063438ACF8CC}" srcOrd="0" destOrd="0" presId="urn:microsoft.com/office/officeart/2018/2/layout/IconVerticalSolidList"/>
    <dgm:cxn modelId="{3007B402-93C2-446E-92F7-405FA9BB8683}" type="presParOf" srcId="{905B60E6-6462-46E3-9AEF-36FA818E13AF}" destId="{28FCCE79-9AAD-481B-BE62-FE3BE4D43F29}" srcOrd="1" destOrd="0" presId="urn:microsoft.com/office/officeart/2018/2/layout/IconVerticalSolidList"/>
    <dgm:cxn modelId="{F2FFE53F-F167-460A-96A9-35D0BD313C21}" type="presParOf" srcId="{905B60E6-6462-46E3-9AEF-36FA818E13AF}" destId="{82FEAE5F-6781-4DF4-9BB3-00FF6CD80488}" srcOrd="2" destOrd="0" presId="urn:microsoft.com/office/officeart/2018/2/layout/IconVerticalSolidList"/>
    <dgm:cxn modelId="{4C811B93-3779-4047-8515-84D30DAD9C97}" type="presParOf" srcId="{905B60E6-6462-46E3-9AEF-36FA818E13AF}" destId="{C4864270-E176-44CF-8D30-349431E8FD8F}" srcOrd="3" destOrd="0" presId="urn:microsoft.com/office/officeart/2018/2/layout/IconVerticalSolidList"/>
    <dgm:cxn modelId="{10CAA61D-7B36-4879-8CFD-F8DD3DF8F5BA}" type="presParOf" srcId="{D721B2D7-8CAC-4F3C-9366-1D7556EFF429}" destId="{EE081F00-22B3-4B2F-AACB-7BC57EAC80AC}" srcOrd="5" destOrd="0" presId="urn:microsoft.com/office/officeart/2018/2/layout/IconVerticalSolidList"/>
    <dgm:cxn modelId="{1CCC6E2D-3493-4A27-9FF1-1C00C40EC493}" type="presParOf" srcId="{D721B2D7-8CAC-4F3C-9366-1D7556EFF429}" destId="{6EFD49E7-7F24-444F-8A01-3771A854DD97}" srcOrd="6" destOrd="0" presId="urn:microsoft.com/office/officeart/2018/2/layout/IconVerticalSolidList"/>
    <dgm:cxn modelId="{6FEF4CA4-2536-46A8-AE03-AF94E1850721}" type="presParOf" srcId="{6EFD49E7-7F24-444F-8A01-3771A854DD97}" destId="{2D0F2EDB-143D-4652-A339-1B42174B986D}" srcOrd="0" destOrd="0" presId="urn:microsoft.com/office/officeart/2018/2/layout/IconVerticalSolidList"/>
    <dgm:cxn modelId="{054FF945-CD46-4C9A-A0BD-057DFBBDCF87}" type="presParOf" srcId="{6EFD49E7-7F24-444F-8A01-3771A854DD97}" destId="{86E72B26-60E2-4C6C-A560-667F47280896}" srcOrd="1" destOrd="0" presId="urn:microsoft.com/office/officeart/2018/2/layout/IconVerticalSolidList"/>
    <dgm:cxn modelId="{7664837A-34A9-45B1-B1AA-23DEF8426BB8}" type="presParOf" srcId="{6EFD49E7-7F24-444F-8A01-3771A854DD97}" destId="{BFEC7DD7-488C-46B7-92EF-8F187A8A5E96}" srcOrd="2" destOrd="0" presId="urn:microsoft.com/office/officeart/2018/2/layout/IconVerticalSolidList"/>
    <dgm:cxn modelId="{3E13BA83-C505-4F2B-ABC2-64AA614A2810}" type="presParOf" srcId="{6EFD49E7-7F24-444F-8A01-3771A854DD97}" destId="{F1497D40-19F9-4818-9A1F-4D378E3E53B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DE6E9-E021-4319-84AD-3FF25D699E46}">
      <dsp:nvSpPr>
        <dsp:cNvPr id="0" name=""/>
        <dsp:cNvSpPr/>
      </dsp:nvSpPr>
      <dsp:spPr>
        <a:xfrm>
          <a:off x="-5489115" y="-840874"/>
          <a:ext cx="6539160" cy="6539160"/>
        </a:xfrm>
        <a:prstGeom prst="blockArc">
          <a:avLst>
            <a:gd name="adj1" fmla="val 18900000"/>
            <a:gd name="adj2" fmla="val 2700000"/>
            <a:gd name="adj3" fmla="val 33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2B0583-7901-4721-A759-360A2BFFD9BC}">
      <dsp:nvSpPr>
        <dsp:cNvPr id="0" name=""/>
        <dsp:cNvSpPr/>
      </dsp:nvSpPr>
      <dsp:spPr>
        <a:xfrm>
          <a:off x="340747" y="220817"/>
          <a:ext cx="9001399" cy="44144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394" tIns="60960" rIns="60960" bIns="60960" numCol="1" spcCol="1270" anchor="ctr" anchorCtr="0">
          <a:noAutofit/>
        </a:bodyPr>
        <a:lstStyle/>
        <a:p>
          <a:pPr marL="0" lvl="0" indent="0" algn="l" defTabSz="1066800">
            <a:lnSpc>
              <a:spcPct val="90000"/>
            </a:lnSpc>
            <a:spcBef>
              <a:spcPct val="0"/>
            </a:spcBef>
            <a:spcAft>
              <a:spcPct val="35000"/>
            </a:spcAft>
            <a:buSzPct val="100000"/>
            <a:buFont typeface="Arial" panose="020B0604020202020204" pitchFamily="34" charset="0"/>
            <a:buNone/>
          </a:pPr>
          <a:r>
            <a:rPr lang="en-CA" sz="2400" kern="1200" dirty="0">
              <a:solidFill>
                <a:schemeClr val="tx2"/>
              </a:solidFill>
            </a:rPr>
            <a:t>Diverse data formats</a:t>
          </a:r>
        </a:p>
      </dsp:txBody>
      <dsp:txXfrm>
        <a:off x="340747" y="220817"/>
        <a:ext cx="9001399" cy="441441"/>
      </dsp:txXfrm>
    </dsp:sp>
    <dsp:sp modelId="{09DFC1AF-1226-4E63-BAF0-A42A3F867224}">
      <dsp:nvSpPr>
        <dsp:cNvPr id="0" name=""/>
        <dsp:cNvSpPr/>
      </dsp:nvSpPr>
      <dsp:spPr>
        <a:xfrm>
          <a:off x="64846" y="165637"/>
          <a:ext cx="551801" cy="55180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F4A4C3-CBAA-439A-832B-72C322C9CDAA}">
      <dsp:nvSpPr>
        <dsp:cNvPr id="0" name=""/>
        <dsp:cNvSpPr/>
      </dsp:nvSpPr>
      <dsp:spPr>
        <a:xfrm>
          <a:off x="740512" y="883368"/>
          <a:ext cx="8601634" cy="44144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394" tIns="60960" rIns="60960" bIns="60960" numCol="1" spcCol="1270" anchor="ctr" anchorCtr="0">
          <a:noAutofit/>
        </a:bodyPr>
        <a:lstStyle/>
        <a:p>
          <a:pPr marL="0" lvl="0" indent="0" algn="l" defTabSz="1066800">
            <a:lnSpc>
              <a:spcPct val="90000"/>
            </a:lnSpc>
            <a:spcBef>
              <a:spcPct val="0"/>
            </a:spcBef>
            <a:spcAft>
              <a:spcPct val="35000"/>
            </a:spcAft>
            <a:buSzPct val="100000"/>
            <a:buFont typeface="Arial" panose="020B0604020202020204" pitchFamily="34" charset="0"/>
            <a:buNone/>
          </a:pPr>
          <a:r>
            <a:rPr lang="en-CA" sz="2400" kern="1200" dirty="0">
              <a:solidFill>
                <a:schemeClr val="tx2"/>
              </a:solidFill>
            </a:rPr>
            <a:t>Definitions/Semantics/Jargon</a:t>
          </a:r>
        </a:p>
      </dsp:txBody>
      <dsp:txXfrm>
        <a:off x="740512" y="883368"/>
        <a:ext cx="8601634" cy="441441"/>
      </dsp:txXfrm>
    </dsp:sp>
    <dsp:sp modelId="{97B29A33-9CA5-49C4-AB83-5189832ADE64}">
      <dsp:nvSpPr>
        <dsp:cNvPr id="0" name=""/>
        <dsp:cNvSpPr/>
      </dsp:nvSpPr>
      <dsp:spPr>
        <a:xfrm>
          <a:off x="464611" y="828188"/>
          <a:ext cx="551801" cy="55180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136C85-1264-4881-BAE9-B6020CDE1EB4}">
      <dsp:nvSpPr>
        <dsp:cNvPr id="0" name=""/>
        <dsp:cNvSpPr/>
      </dsp:nvSpPr>
      <dsp:spPr>
        <a:xfrm>
          <a:off x="959581" y="1545433"/>
          <a:ext cx="8382565" cy="44144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394" tIns="60960" rIns="60960" bIns="60960" numCol="1" spcCol="1270" anchor="ctr" anchorCtr="0">
          <a:noAutofit/>
        </a:bodyPr>
        <a:lstStyle/>
        <a:p>
          <a:pPr marL="0" lvl="0" indent="0" algn="l" defTabSz="1066800">
            <a:lnSpc>
              <a:spcPct val="90000"/>
            </a:lnSpc>
            <a:spcBef>
              <a:spcPct val="0"/>
            </a:spcBef>
            <a:spcAft>
              <a:spcPct val="35000"/>
            </a:spcAft>
            <a:buSzPct val="100000"/>
            <a:buFont typeface="Arial" panose="020B0604020202020204" pitchFamily="34" charset="0"/>
            <a:buNone/>
          </a:pPr>
          <a:r>
            <a:rPr lang="en-CA" sz="2400" kern="1200" dirty="0">
              <a:solidFill>
                <a:schemeClr val="tx2"/>
              </a:solidFill>
            </a:rPr>
            <a:t>Assessing data quality</a:t>
          </a:r>
        </a:p>
      </dsp:txBody>
      <dsp:txXfrm>
        <a:off x="959581" y="1545433"/>
        <a:ext cx="8382565" cy="441441"/>
      </dsp:txXfrm>
    </dsp:sp>
    <dsp:sp modelId="{1D7074BA-2F15-4F13-97C7-A99A766B0A75}">
      <dsp:nvSpPr>
        <dsp:cNvPr id="0" name=""/>
        <dsp:cNvSpPr/>
      </dsp:nvSpPr>
      <dsp:spPr>
        <a:xfrm>
          <a:off x="683680" y="1490253"/>
          <a:ext cx="551801" cy="55180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A49A07-D518-43BB-823E-DAA93C7D5A69}">
      <dsp:nvSpPr>
        <dsp:cNvPr id="0" name=""/>
        <dsp:cNvSpPr/>
      </dsp:nvSpPr>
      <dsp:spPr>
        <a:xfrm>
          <a:off x="1029528" y="2207984"/>
          <a:ext cx="8312618" cy="44144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394" tIns="60960" rIns="60960" bIns="60960" numCol="1" spcCol="1270" anchor="ctr" anchorCtr="0">
          <a:noAutofit/>
        </a:bodyPr>
        <a:lstStyle/>
        <a:p>
          <a:pPr marL="0" lvl="0" indent="0" algn="l" defTabSz="1066800">
            <a:lnSpc>
              <a:spcPct val="90000"/>
            </a:lnSpc>
            <a:spcBef>
              <a:spcPct val="0"/>
            </a:spcBef>
            <a:spcAft>
              <a:spcPct val="35000"/>
            </a:spcAft>
            <a:buSzPct val="100000"/>
            <a:buFont typeface="Arial" panose="020B0604020202020204" pitchFamily="34" charset="0"/>
            <a:buNone/>
          </a:pPr>
          <a:r>
            <a:rPr lang="en-CA" sz="2400" kern="1200" dirty="0">
              <a:solidFill>
                <a:schemeClr val="tx2"/>
              </a:solidFill>
            </a:rPr>
            <a:t>Data timeliness</a:t>
          </a:r>
        </a:p>
      </dsp:txBody>
      <dsp:txXfrm>
        <a:off x="1029528" y="2207984"/>
        <a:ext cx="8312618" cy="441441"/>
      </dsp:txXfrm>
    </dsp:sp>
    <dsp:sp modelId="{DA95561C-7D0E-4D87-9AFC-FA7AB6C8AADA}">
      <dsp:nvSpPr>
        <dsp:cNvPr id="0" name=""/>
        <dsp:cNvSpPr/>
      </dsp:nvSpPr>
      <dsp:spPr>
        <a:xfrm>
          <a:off x="753627" y="2152804"/>
          <a:ext cx="551801" cy="55180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F20A0F-72F7-4CEC-90E4-AB02526E0F4E}">
      <dsp:nvSpPr>
        <dsp:cNvPr id="0" name=""/>
        <dsp:cNvSpPr/>
      </dsp:nvSpPr>
      <dsp:spPr>
        <a:xfrm>
          <a:off x="959581" y="2870535"/>
          <a:ext cx="8382565" cy="44144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394" tIns="60960" rIns="60960" bIns="60960" numCol="1" spcCol="1270" anchor="ctr" anchorCtr="0">
          <a:noAutofit/>
        </a:bodyPr>
        <a:lstStyle/>
        <a:p>
          <a:pPr marL="0" lvl="0" indent="0" algn="l" defTabSz="1066800">
            <a:lnSpc>
              <a:spcPct val="90000"/>
            </a:lnSpc>
            <a:spcBef>
              <a:spcPct val="0"/>
            </a:spcBef>
            <a:spcAft>
              <a:spcPct val="35000"/>
            </a:spcAft>
            <a:buSzPct val="100000"/>
            <a:buFont typeface="Arial" panose="020B0604020202020204" pitchFamily="34" charset="0"/>
            <a:buNone/>
          </a:pPr>
          <a:r>
            <a:rPr lang="en-CA" sz="2400" kern="1200" dirty="0">
              <a:solidFill>
                <a:schemeClr val="tx2"/>
              </a:solidFill>
            </a:rPr>
            <a:t>“Authoritative” data</a:t>
          </a:r>
        </a:p>
      </dsp:txBody>
      <dsp:txXfrm>
        <a:off x="959581" y="2870535"/>
        <a:ext cx="8382565" cy="441441"/>
      </dsp:txXfrm>
    </dsp:sp>
    <dsp:sp modelId="{4587A663-8E37-4F73-B9AE-C2FD1958DFA8}">
      <dsp:nvSpPr>
        <dsp:cNvPr id="0" name=""/>
        <dsp:cNvSpPr/>
      </dsp:nvSpPr>
      <dsp:spPr>
        <a:xfrm>
          <a:off x="683680" y="2815355"/>
          <a:ext cx="551801" cy="55180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0F689D-C81E-4E2E-BC20-BCF4F56646D4}">
      <dsp:nvSpPr>
        <dsp:cNvPr id="0" name=""/>
        <dsp:cNvSpPr/>
      </dsp:nvSpPr>
      <dsp:spPr>
        <a:xfrm>
          <a:off x="740512" y="3532600"/>
          <a:ext cx="8601634" cy="44144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394" tIns="60960" rIns="60960" bIns="60960" numCol="1" spcCol="1270" anchor="ctr" anchorCtr="0">
          <a:noAutofit/>
        </a:bodyPr>
        <a:lstStyle/>
        <a:p>
          <a:pPr marL="0" lvl="0" indent="0" algn="l" defTabSz="1066800">
            <a:lnSpc>
              <a:spcPct val="90000"/>
            </a:lnSpc>
            <a:spcBef>
              <a:spcPct val="0"/>
            </a:spcBef>
            <a:spcAft>
              <a:spcPct val="35000"/>
            </a:spcAft>
            <a:buSzPct val="100000"/>
            <a:buFont typeface="Arial" panose="020B0604020202020204" pitchFamily="34" charset="0"/>
            <a:buNone/>
          </a:pPr>
          <a:r>
            <a:rPr lang="en-CA" sz="2400" kern="1200" dirty="0">
              <a:solidFill>
                <a:schemeClr val="tx2"/>
              </a:solidFill>
            </a:rPr>
            <a:t>Data sharing/distribution limitations</a:t>
          </a:r>
        </a:p>
      </dsp:txBody>
      <dsp:txXfrm>
        <a:off x="740512" y="3532600"/>
        <a:ext cx="8601634" cy="441441"/>
      </dsp:txXfrm>
    </dsp:sp>
    <dsp:sp modelId="{0E6055D6-AEE9-4562-B93B-B80F3D3DE677}">
      <dsp:nvSpPr>
        <dsp:cNvPr id="0" name=""/>
        <dsp:cNvSpPr/>
      </dsp:nvSpPr>
      <dsp:spPr>
        <a:xfrm>
          <a:off x="464611" y="3477420"/>
          <a:ext cx="551801" cy="55180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F44C9D-0C37-4709-9B73-070A034F7EB0}">
      <dsp:nvSpPr>
        <dsp:cNvPr id="0" name=""/>
        <dsp:cNvSpPr/>
      </dsp:nvSpPr>
      <dsp:spPr>
        <a:xfrm>
          <a:off x="340747" y="4195151"/>
          <a:ext cx="9001399" cy="44144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394" tIns="60960" rIns="60960" bIns="60960" numCol="1" spcCol="1270" anchor="ctr" anchorCtr="0">
          <a:noAutofit/>
        </a:bodyPr>
        <a:lstStyle/>
        <a:p>
          <a:pPr marL="0" lvl="0" indent="0" algn="l" defTabSz="1066800">
            <a:lnSpc>
              <a:spcPct val="90000"/>
            </a:lnSpc>
            <a:spcBef>
              <a:spcPct val="0"/>
            </a:spcBef>
            <a:spcAft>
              <a:spcPct val="35000"/>
            </a:spcAft>
            <a:buSzPct val="100000"/>
            <a:buFont typeface="Arial" panose="020B0604020202020204" pitchFamily="34" charset="0"/>
            <a:buNone/>
          </a:pPr>
          <a:r>
            <a:rPr lang="en-CA" sz="2400" kern="1200" dirty="0">
              <a:solidFill>
                <a:schemeClr val="tx2"/>
              </a:solidFill>
            </a:rPr>
            <a:t>Interoperability capacity</a:t>
          </a:r>
        </a:p>
      </dsp:txBody>
      <dsp:txXfrm>
        <a:off x="340747" y="4195151"/>
        <a:ext cx="9001399" cy="441441"/>
      </dsp:txXfrm>
    </dsp:sp>
    <dsp:sp modelId="{4B57E7B3-97F7-4C78-AEDA-6305D6CEC9E8}">
      <dsp:nvSpPr>
        <dsp:cNvPr id="0" name=""/>
        <dsp:cNvSpPr/>
      </dsp:nvSpPr>
      <dsp:spPr>
        <a:xfrm>
          <a:off x="64846" y="4139971"/>
          <a:ext cx="551801" cy="55180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6CE51-30DB-4E6C-B639-455DD3A1F8AA}">
      <dsp:nvSpPr>
        <dsp:cNvPr id="0" name=""/>
        <dsp:cNvSpPr/>
      </dsp:nvSpPr>
      <dsp:spPr>
        <a:xfrm>
          <a:off x="0" y="1810"/>
          <a:ext cx="11385711" cy="9177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7D1F4A-92AE-42BA-9519-4C098129DEC5}">
      <dsp:nvSpPr>
        <dsp:cNvPr id="0" name=""/>
        <dsp:cNvSpPr/>
      </dsp:nvSpPr>
      <dsp:spPr>
        <a:xfrm>
          <a:off x="277621" y="208305"/>
          <a:ext cx="504765" cy="5047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3B5F67-B492-4B60-B576-E1E34640638B}">
      <dsp:nvSpPr>
        <dsp:cNvPr id="0" name=""/>
        <dsp:cNvSpPr/>
      </dsp:nvSpPr>
      <dsp:spPr>
        <a:xfrm>
          <a:off x="1060007" y="1810"/>
          <a:ext cx="10325703" cy="917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29" tIns="97129" rIns="97129" bIns="97129" numCol="1" spcCol="1270" anchor="ctr" anchorCtr="0">
          <a:noAutofit/>
        </a:bodyPr>
        <a:lstStyle/>
        <a:p>
          <a:pPr marL="0" lvl="0" indent="0" algn="l" defTabSz="800100">
            <a:lnSpc>
              <a:spcPct val="90000"/>
            </a:lnSpc>
            <a:spcBef>
              <a:spcPct val="0"/>
            </a:spcBef>
            <a:spcAft>
              <a:spcPct val="35000"/>
            </a:spcAft>
            <a:buNone/>
          </a:pPr>
          <a:r>
            <a:rPr lang="en-CA" sz="1800" b="1" i="0" kern="1200"/>
            <a:t>Vision and Purpose</a:t>
          </a:r>
          <a:r>
            <a:rPr lang="en-CA" sz="1800" b="0" i="0" kern="1200"/>
            <a:t>: High-level objectives.</a:t>
          </a:r>
          <a:endParaRPr lang="en-US" sz="1800" kern="1200"/>
        </a:p>
      </dsp:txBody>
      <dsp:txXfrm>
        <a:off x="1060007" y="1810"/>
        <a:ext cx="10325703" cy="917755"/>
      </dsp:txXfrm>
    </dsp:sp>
    <dsp:sp modelId="{E08A1C25-2770-4B86-8C43-CDA3AB9774DB}">
      <dsp:nvSpPr>
        <dsp:cNvPr id="0" name=""/>
        <dsp:cNvSpPr/>
      </dsp:nvSpPr>
      <dsp:spPr>
        <a:xfrm>
          <a:off x="0" y="1149005"/>
          <a:ext cx="11385711" cy="9177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4F742D-EF87-466E-AC5F-AD210B0F378A}">
      <dsp:nvSpPr>
        <dsp:cNvPr id="0" name=""/>
        <dsp:cNvSpPr/>
      </dsp:nvSpPr>
      <dsp:spPr>
        <a:xfrm>
          <a:off x="277621" y="1355500"/>
          <a:ext cx="504765" cy="50476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02550E-E439-4BAA-80DE-0DA79D2B8B27}">
      <dsp:nvSpPr>
        <dsp:cNvPr id="0" name=""/>
        <dsp:cNvSpPr/>
      </dsp:nvSpPr>
      <dsp:spPr>
        <a:xfrm>
          <a:off x="1060007" y="1149005"/>
          <a:ext cx="10325703" cy="917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29" tIns="97129" rIns="97129" bIns="97129" numCol="1" spcCol="1270" anchor="ctr" anchorCtr="0">
          <a:noAutofit/>
        </a:bodyPr>
        <a:lstStyle/>
        <a:p>
          <a:pPr marL="0" lvl="0" indent="0" algn="l" defTabSz="800100">
            <a:lnSpc>
              <a:spcPct val="90000"/>
            </a:lnSpc>
            <a:spcBef>
              <a:spcPct val="0"/>
            </a:spcBef>
            <a:spcAft>
              <a:spcPct val="35000"/>
            </a:spcAft>
            <a:buNone/>
          </a:pPr>
          <a:r>
            <a:rPr lang="en-CA" sz="1800" b="1" i="0" kern="1200" dirty="0"/>
            <a:t>Context</a:t>
          </a:r>
          <a:r>
            <a:rPr lang="en-CA" sz="1800" b="0" i="0" kern="1200" dirty="0"/>
            <a:t>: </a:t>
          </a:r>
          <a:r>
            <a:rPr lang="en-US" sz="1800" b="0" i="0" kern="1200" dirty="0"/>
            <a:t>Background on the concepts of geospatial, interoperability, and why this is important for emergency management. Describe the problems that exist today with effectively using geospatial for emergency management.</a:t>
          </a:r>
          <a:endParaRPr lang="en-US" sz="1800" kern="1200" dirty="0"/>
        </a:p>
      </dsp:txBody>
      <dsp:txXfrm>
        <a:off x="1060007" y="1149005"/>
        <a:ext cx="10325703" cy="917755"/>
      </dsp:txXfrm>
    </dsp:sp>
    <dsp:sp modelId="{61380A88-0007-40BE-BCA2-6A27ACBF512A}">
      <dsp:nvSpPr>
        <dsp:cNvPr id="0" name=""/>
        <dsp:cNvSpPr/>
      </dsp:nvSpPr>
      <dsp:spPr>
        <a:xfrm>
          <a:off x="0" y="2296199"/>
          <a:ext cx="11385711" cy="9177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1F21D6-EB3B-46B1-B946-7F55A9543D4C}">
      <dsp:nvSpPr>
        <dsp:cNvPr id="0" name=""/>
        <dsp:cNvSpPr/>
      </dsp:nvSpPr>
      <dsp:spPr>
        <a:xfrm>
          <a:off x="277621" y="2502694"/>
          <a:ext cx="504765" cy="5047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D45885-AD21-43AF-8B44-447893531850}">
      <dsp:nvSpPr>
        <dsp:cNvPr id="0" name=""/>
        <dsp:cNvSpPr/>
      </dsp:nvSpPr>
      <dsp:spPr>
        <a:xfrm>
          <a:off x="1060007" y="2296199"/>
          <a:ext cx="10325703" cy="917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29" tIns="97129" rIns="97129" bIns="97129" numCol="1" spcCol="1270" anchor="ctr" anchorCtr="0">
          <a:noAutofit/>
        </a:bodyPr>
        <a:lstStyle/>
        <a:p>
          <a:pPr marL="0" lvl="0" indent="0" algn="l" defTabSz="800100">
            <a:lnSpc>
              <a:spcPct val="90000"/>
            </a:lnSpc>
            <a:spcBef>
              <a:spcPct val="0"/>
            </a:spcBef>
            <a:spcAft>
              <a:spcPct val="35000"/>
            </a:spcAft>
            <a:buNone/>
          </a:pPr>
          <a:r>
            <a:rPr lang="en-US" sz="1800" b="1" i="0" kern="1200"/>
            <a:t>Benefiting Organizations</a:t>
          </a:r>
          <a:r>
            <a:rPr lang="en-US" sz="1800" b="0" i="0" kern="1200"/>
            <a:t>: Identifying groups that the Framework aims to serve.</a:t>
          </a:r>
          <a:endParaRPr lang="en-US" sz="1800" kern="1200"/>
        </a:p>
      </dsp:txBody>
      <dsp:txXfrm>
        <a:off x="1060007" y="2296199"/>
        <a:ext cx="10325703" cy="917755"/>
      </dsp:txXfrm>
    </dsp:sp>
    <dsp:sp modelId="{8F25981B-3ACA-4296-8419-7E8DE145ADA9}">
      <dsp:nvSpPr>
        <dsp:cNvPr id="0" name=""/>
        <dsp:cNvSpPr/>
      </dsp:nvSpPr>
      <dsp:spPr>
        <a:xfrm>
          <a:off x="0" y="3443393"/>
          <a:ext cx="11385711" cy="9177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F7CDB0-44F6-49F6-A65C-B8A91F20305E}">
      <dsp:nvSpPr>
        <dsp:cNvPr id="0" name=""/>
        <dsp:cNvSpPr/>
      </dsp:nvSpPr>
      <dsp:spPr>
        <a:xfrm>
          <a:off x="277621" y="3649888"/>
          <a:ext cx="504765" cy="50476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34517A-67DE-46EF-9A4D-EACDC4D82E50}">
      <dsp:nvSpPr>
        <dsp:cNvPr id="0" name=""/>
        <dsp:cNvSpPr/>
      </dsp:nvSpPr>
      <dsp:spPr>
        <a:xfrm>
          <a:off x="1060007" y="3443393"/>
          <a:ext cx="10325703" cy="917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29" tIns="97129" rIns="97129" bIns="97129" numCol="1" spcCol="1270" anchor="ctr" anchorCtr="0">
          <a:noAutofit/>
        </a:bodyPr>
        <a:lstStyle/>
        <a:p>
          <a:pPr marL="0" lvl="0" indent="0" algn="l" defTabSz="800100">
            <a:lnSpc>
              <a:spcPct val="90000"/>
            </a:lnSpc>
            <a:spcBef>
              <a:spcPct val="0"/>
            </a:spcBef>
            <a:spcAft>
              <a:spcPct val="35000"/>
            </a:spcAft>
            <a:buNone/>
          </a:pPr>
          <a:r>
            <a:rPr lang="en-CA" sz="1800" b="1" i="0" kern="1200"/>
            <a:t>Interoperability Concepts</a:t>
          </a:r>
          <a:r>
            <a:rPr lang="en-CA" sz="1800" b="0" i="0" kern="1200"/>
            <a:t>: Overview of concepts that are core for the Framework. E.g. “geospatial”, “interoperability”, “Files”, “Services”, “Data Quality”, etc. Focusing on how these ideas will be used.</a:t>
          </a:r>
          <a:endParaRPr lang="en-US" sz="1800" kern="1200"/>
        </a:p>
      </dsp:txBody>
      <dsp:txXfrm>
        <a:off x="1060007" y="3443393"/>
        <a:ext cx="10325703" cy="9177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45214-202C-47A1-AD41-072B03FDE322}">
      <dsp:nvSpPr>
        <dsp:cNvPr id="0" name=""/>
        <dsp:cNvSpPr/>
      </dsp:nvSpPr>
      <dsp:spPr>
        <a:xfrm>
          <a:off x="0" y="1378"/>
          <a:ext cx="11385550" cy="6985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613F5B-5DCC-4A94-8301-90258C57C55B}">
      <dsp:nvSpPr>
        <dsp:cNvPr id="0" name=""/>
        <dsp:cNvSpPr/>
      </dsp:nvSpPr>
      <dsp:spPr>
        <a:xfrm>
          <a:off x="211305" y="158547"/>
          <a:ext cx="384192" cy="3841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6ADF68-9917-45EC-923D-D43FAEF7481A}">
      <dsp:nvSpPr>
        <dsp:cNvPr id="0" name=""/>
        <dsp:cNvSpPr/>
      </dsp:nvSpPr>
      <dsp:spPr>
        <a:xfrm>
          <a:off x="806803" y="1378"/>
          <a:ext cx="10578747" cy="698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28" tIns="73928" rIns="73928" bIns="73928" numCol="1" spcCol="1270" anchor="ctr" anchorCtr="0">
          <a:noAutofit/>
        </a:bodyPr>
        <a:lstStyle/>
        <a:p>
          <a:pPr marL="0" lvl="0" indent="0" algn="l" defTabSz="800100">
            <a:lnSpc>
              <a:spcPct val="100000"/>
            </a:lnSpc>
            <a:spcBef>
              <a:spcPct val="0"/>
            </a:spcBef>
            <a:spcAft>
              <a:spcPct val="35000"/>
            </a:spcAft>
            <a:buNone/>
          </a:pPr>
          <a:r>
            <a:rPr lang="en-CA" sz="1800" b="1" kern="1200"/>
            <a:t>Review and Maintenance</a:t>
          </a:r>
          <a:r>
            <a:rPr lang="en-CA" sz="1800" kern="1200"/>
            <a:t>: </a:t>
          </a:r>
          <a:r>
            <a:rPr lang="en-US" sz="1800" kern="1200"/>
            <a:t>Timeline for reviews of the Framework and publication of updates. Will note who is responsible for the Framework.</a:t>
          </a:r>
        </a:p>
      </dsp:txBody>
      <dsp:txXfrm>
        <a:off x="806803" y="1378"/>
        <a:ext cx="10578747" cy="698531"/>
      </dsp:txXfrm>
    </dsp:sp>
    <dsp:sp modelId="{7B31B798-24D2-4D71-98D1-CDFED5179ED8}">
      <dsp:nvSpPr>
        <dsp:cNvPr id="0" name=""/>
        <dsp:cNvSpPr/>
      </dsp:nvSpPr>
      <dsp:spPr>
        <a:xfrm>
          <a:off x="0" y="874542"/>
          <a:ext cx="11385550" cy="6985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25D064-4FB6-4A18-96E1-908DE2055AFE}">
      <dsp:nvSpPr>
        <dsp:cNvPr id="0" name=""/>
        <dsp:cNvSpPr/>
      </dsp:nvSpPr>
      <dsp:spPr>
        <a:xfrm>
          <a:off x="211305" y="1031711"/>
          <a:ext cx="384192" cy="3841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B6C0EB-D703-496B-BC0E-8F988DB4F23F}">
      <dsp:nvSpPr>
        <dsp:cNvPr id="0" name=""/>
        <dsp:cNvSpPr/>
      </dsp:nvSpPr>
      <dsp:spPr>
        <a:xfrm>
          <a:off x="806803" y="874542"/>
          <a:ext cx="10578747" cy="698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28" tIns="73928" rIns="73928" bIns="73928" numCol="1" spcCol="1270" anchor="ctr" anchorCtr="0">
          <a:noAutofit/>
        </a:bodyPr>
        <a:lstStyle/>
        <a:p>
          <a:pPr marL="0" lvl="0" indent="0" algn="l" defTabSz="800100">
            <a:lnSpc>
              <a:spcPct val="100000"/>
            </a:lnSpc>
            <a:spcBef>
              <a:spcPct val="0"/>
            </a:spcBef>
            <a:spcAft>
              <a:spcPct val="35000"/>
            </a:spcAft>
            <a:buNone/>
          </a:pPr>
          <a:r>
            <a:rPr lang="en-US" sz="1800" b="1" kern="1200"/>
            <a:t>Glossary</a:t>
          </a:r>
          <a:r>
            <a:rPr lang="en-US" sz="1800" kern="1200"/>
            <a:t>: Definitions for terms used in the Framework. More concise than the “Interoperability Concepts” section.</a:t>
          </a:r>
        </a:p>
      </dsp:txBody>
      <dsp:txXfrm>
        <a:off x="806803" y="874542"/>
        <a:ext cx="10578747" cy="698531"/>
      </dsp:txXfrm>
    </dsp:sp>
    <dsp:sp modelId="{ABA2BF8A-89F5-4EF1-AC24-063438ACF8CC}">
      <dsp:nvSpPr>
        <dsp:cNvPr id="0" name=""/>
        <dsp:cNvSpPr/>
      </dsp:nvSpPr>
      <dsp:spPr>
        <a:xfrm>
          <a:off x="0" y="1747706"/>
          <a:ext cx="11385550" cy="6985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FCCE79-9AAD-481B-BE62-FE3BE4D43F29}">
      <dsp:nvSpPr>
        <dsp:cNvPr id="0" name=""/>
        <dsp:cNvSpPr/>
      </dsp:nvSpPr>
      <dsp:spPr>
        <a:xfrm>
          <a:off x="211305" y="1904875"/>
          <a:ext cx="384192" cy="3841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864270-E176-44CF-8D30-349431E8FD8F}">
      <dsp:nvSpPr>
        <dsp:cNvPr id="0" name=""/>
        <dsp:cNvSpPr/>
      </dsp:nvSpPr>
      <dsp:spPr>
        <a:xfrm>
          <a:off x="806803" y="1747706"/>
          <a:ext cx="10578747" cy="698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28" tIns="73928" rIns="73928" bIns="73928" numCol="1" spcCol="1270" anchor="ctr" anchorCtr="0">
          <a:noAutofit/>
        </a:bodyPr>
        <a:lstStyle/>
        <a:p>
          <a:pPr marL="0" lvl="0" indent="0" algn="l" defTabSz="800100">
            <a:lnSpc>
              <a:spcPct val="100000"/>
            </a:lnSpc>
            <a:spcBef>
              <a:spcPct val="0"/>
            </a:spcBef>
            <a:spcAft>
              <a:spcPct val="35000"/>
            </a:spcAft>
            <a:buNone/>
          </a:pPr>
          <a:r>
            <a:rPr lang="en-US" sz="1800" b="1" kern="1200"/>
            <a:t>References</a:t>
          </a:r>
          <a:r>
            <a:rPr lang="en-US" sz="1800" kern="1200"/>
            <a:t>: List of references used in the Framework.</a:t>
          </a:r>
        </a:p>
      </dsp:txBody>
      <dsp:txXfrm>
        <a:off x="806803" y="1747706"/>
        <a:ext cx="10578747" cy="698531"/>
      </dsp:txXfrm>
    </dsp:sp>
    <dsp:sp modelId="{2D0F2EDB-143D-4652-A339-1B42174B986D}">
      <dsp:nvSpPr>
        <dsp:cNvPr id="0" name=""/>
        <dsp:cNvSpPr/>
      </dsp:nvSpPr>
      <dsp:spPr>
        <a:xfrm>
          <a:off x="0" y="2620870"/>
          <a:ext cx="11385550" cy="6985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E72B26-60E2-4C6C-A560-667F47280896}">
      <dsp:nvSpPr>
        <dsp:cNvPr id="0" name=""/>
        <dsp:cNvSpPr/>
      </dsp:nvSpPr>
      <dsp:spPr>
        <a:xfrm>
          <a:off x="211305" y="2778040"/>
          <a:ext cx="384192" cy="3841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497D40-19F9-4818-9A1F-4D378E3E53BF}">
      <dsp:nvSpPr>
        <dsp:cNvPr id="0" name=""/>
        <dsp:cNvSpPr/>
      </dsp:nvSpPr>
      <dsp:spPr>
        <a:xfrm>
          <a:off x="806803" y="2620870"/>
          <a:ext cx="10578747" cy="698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28" tIns="73928" rIns="73928" bIns="73928" numCol="1" spcCol="1270" anchor="ctr" anchorCtr="0">
          <a:noAutofit/>
        </a:bodyPr>
        <a:lstStyle/>
        <a:p>
          <a:pPr marL="0" lvl="0" indent="0" algn="l" defTabSz="800100">
            <a:lnSpc>
              <a:spcPct val="100000"/>
            </a:lnSpc>
            <a:spcBef>
              <a:spcPct val="0"/>
            </a:spcBef>
            <a:spcAft>
              <a:spcPct val="35000"/>
            </a:spcAft>
            <a:buNone/>
          </a:pPr>
          <a:r>
            <a:rPr lang="en-US" sz="1800" b="1" kern="1200"/>
            <a:t>Theme-Based Reference Materials</a:t>
          </a:r>
          <a:r>
            <a:rPr lang="en-US" sz="1800" kern="1200"/>
            <a:t>: Options-focused content that will make up the Framework. Complete structure will evolve but currently considering:</a:t>
          </a:r>
        </a:p>
      </dsp:txBody>
      <dsp:txXfrm>
        <a:off x="806803" y="2620870"/>
        <a:ext cx="10578747" cy="69853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19D82460-7193-E041-84FB-DBDD74EEDD01}" type="datetimeFigureOut">
              <a:rPr lang="en-US" smtClean="0"/>
              <a:t>5/14/2025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056F732-00F6-2D40-9C23-8FCFB28E1E6E}" type="slidenum">
              <a:rPr lang="en-US" smtClean="0"/>
              <a:t>‹#›</a:t>
            </a:fld>
            <a:endParaRPr lang="en-US"/>
          </a:p>
        </p:txBody>
      </p:sp>
    </p:spTree>
    <p:extLst>
      <p:ext uri="{BB962C8B-B14F-4D97-AF65-F5344CB8AC3E}">
        <p14:creationId xmlns:p14="http://schemas.microsoft.com/office/powerpoint/2010/main" val="3915887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056F732-00F6-2D40-9C23-8FCFB28E1E6E}" type="slidenum">
              <a:rPr lang="en-US" smtClean="0"/>
              <a:t>2</a:t>
            </a:fld>
            <a:endParaRPr lang="en-US"/>
          </a:p>
        </p:txBody>
      </p:sp>
    </p:spTree>
    <p:extLst>
      <p:ext uri="{BB962C8B-B14F-4D97-AF65-F5344CB8AC3E}">
        <p14:creationId xmlns:p14="http://schemas.microsoft.com/office/powerpoint/2010/main" val="1871454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145FE-B589-67EA-4001-14B2766CCE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E81F1-411E-F457-E968-399A236C20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B03899-4A31-5005-823D-FF5BD348BCBF}"/>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7272F0A6-F9D9-91BA-EEF4-30A8F8EA75D2}"/>
              </a:ext>
            </a:extLst>
          </p:cNvPr>
          <p:cNvSpPr>
            <a:spLocks noGrp="1"/>
          </p:cNvSpPr>
          <p:nvPr>
            <p:ph type="sldNum" sz="quarter" idx="5"/>
          </p:nvPr>
        </p:nvSpPr>
        <p:spPr/>
        <p:txBody>
          <a:bodyPr/>
          <a:lstStyle/>
          <a:p>
            <a:fld id="{E056F732-00F6-2D40-9C23-8FCFB28E1E6E}" type="slidenum">
              <a:rPr lang="en-US" smtClean="0"/>
              <a:t>3</a:t>
            </a:fld>
            <a:endParaRPr lang="en-US"/>
          </a:p>
        </p:txBody>
      </p:sp>
    </p:spTree>
    <p:extLst>
      <p:ext uri="{BB962C8B-B14F-4D97-AF65-F5344CB8AC3E}">
        <p14:creationId xmlns:p14="http://schemas.microsoft.com/office/powerpoint/2010/main" val="1827940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Data quality – good data is data that can be used by someone else and solve their problem. Ideally we would be able to describe data quality based on what someone else needs. Needs a better way to describe this. </a:t>
            </a:r>
          </a:p>
        </p:txBody>
      </p:sp>
      <p:sp>
        <p:nvSpPr>
          <p:cNvPr id="4" name="Slide Number Placeholder 3"/>
          <p:cNvSpPr>
            <a:spLocks noGrp="1"/>
          </p:cNvSpPr>
          <p:nvPr>
            <p:ph type="sldNum" sz="quarter" idx="5"/>
          </p:nvPr>
        </p:nvSpPr>
        <p:spPr/>
        <p:txBody>
          <a:bodyPr/>
          <a:lstStyle/>
          <a:p>
            <a:fld id="{E056F732-00F6-2D40-9C23-8FCFB28E1E6E}" type="slidenum">
              <a:rPr lang="en-US" smtClean="0"/>
              <a:t>6</a:t>
            </a:fld>
            <a:endParaRPr lang="en-US"/>
          </a:p>
        </p:txBody>
      </p:sp>
    </p:spTree>
    <p:extLst>
      <p:ext uri="{BB962C8B-B14F-4D97-AF65-F5344CB8AC3E}">
        <p14:creationId xmlns:p14="http://schemas.microsoft.com/office/powerpoint/2010/main" val="561472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9"/>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ED2A05-1BA4-FF6F-E954-9582A935E9DF}"/>
              </a:ext>
            </a:extLst>
          </p:cNvPr>
          <p:cNvSpPr>
            <a:spLocks noGrp="1"/>
          </p:cNvSpPr>
          <p:nvPr>
            <p:ph type="pic" sz="quarter" idx="13"/>
          </p:nvPr>
        </p:nvSpPr>
        <p:spPr>
          <a:xfrm>
            <a:off x="8784168" y="0"/>
            <a:ext cx="3407833" cy="6895200"/>
          </a:xfrm>
        </p:spPr>
        <p:txBody>
          <a:bodyPr/>
          <a:lstStyle/>
          <a:p>
            <a:endParaRPr lang="en-CA"/>
          </a:p>
        </p:txBody>
      </p:sp>
      <p:sp>
        <p:nvSpPr>
          <p:cNvPr id="11" name="Google Shape;11;p2"/>
          <p:cNvSpPr/>
          <p:nvPr/>
        </p:nvSpPr>
        <p:spPr>
          <a:xfrm>
            <a:off x="1" y="0"/>
            <a:ext cx="8784236" cy="68952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solidFill>
                <a:schemeClr val="tx2"/>
              </a:solidFill>
              <a:latin typeface="Gill Sans Nova" panose="020B0602020104020203" pitchFamily="34" charset="0"/>
            </a:endParaRPr>
          </a:p>
        </p:txBody>
      </p:sp>
      <p:sp>
        <p:nvSpPr>
          <p:cNvPr id="12" name="Google Shape;12;p2"/>
          <p:cNvSpPr txBox="1">
            <a:spLocks noGrp="1"/>
          </p:cNvSpPr>
          <p:nvPr>
            <p:ph type="ctrTitle" hasCustomPrompt="1"/>
          </p:nvPr>
        </p:nvSpPr>
        <p:spPr>
          <a:xfrm>
            <a:off x="374885" y="1130769"/>
            <a:ext cx="7799200" cy="2736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500"/>
              <a:buFont typeface="Georgia"/>
              <a:buNone/>
              <a:defRPr sz="6000" b="1">
                <a:solidFill>
                  <a:schemeClr val="lt1"/>
                </a:solidFill>
                <a:latin typeface="Georgia"/>
                <a:ea typeface="Georgia"/>
                <a:cs typeface="Georgia"/>
                <a:sym typeface="Georgia"/>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CA" dirty="0"/>
              <a:t>Write a title</a:t>
            </a:r>
            <a:endParaRPr dirty="0"/>
          </a:p>
        </p:txBody>
      </p:sp>
      <p:sp>
        <p:nvSpPr>
          <p:cNvPr id="13" name="Google Shape;13;p2"/>
          <p:cNvSpPr txBox="1">
            <a:spLocks noGrp="1"/>
          </p:cNvSpPr>
          <p:nvPr>
            <p:ph type="subTitle" idx="1" hasCustomPrompt="1"/>
          </p:nvPr>
        </p:nvSpPr>
        <p:spPr>
          <a:xfrm>
            <a:off x="374885" y="3941539"/>
            <a:ext cx="77992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400"/>
              <a:buNone/>
              <a:defRPr sz="3200">
                <a:solidFill>
                  <a:schemeClr val="accent3"/>
                </a:solidFill>
                <a:latin typeface="Gill Sans Nova" panose="020B0602020104020203" pitchFamily="34" charset="0"/>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CA" dirty="0"/>
              <a:t>Write a subtitle</a:t>
            </a:r>
          </a:p>
        </p:txBody>
      </p:sp>
      <p:sp>
        <p:nvSpPr>
          <p:cNvPr id="14" name="Google Shape;14;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15" name="Google Shape;15;p2" descr="Natural Resources Canada"/>
          <p:cNvPicPr preferRelativeResize="0"/>
          <p:nvPr/>
        </p:nvPicPr>
        <p:blipFill rotWithShape="1">
          <a:blip r:embed="rId2">
            <a:alphaModFix/>
          </a:blip>
          <a:srcRect b="58574"/>
          <a:stretch/>
        </p:blipFill>
        <p:spPr>
          <a:xfrm>
            <a:off x="374886" y="356708"/>
            <a:ext cx="4654167" cy="483233"/>
          </a:xfrm>
          <a:prstGeom prst="rect">
            <a:avLst/>
          </a:prstGeom>
          <a:noFill/>
          <a:ln>
            <a:noFill/>
          </a:ln>
        </p:spPr>
      </p:pic>
      <p:pic>
        <p:nvPicPr>
          <p:cNvPr id="16" name="Google Shape;16;p2" descr="Canada wordmark"/>
          <p:cNvPicPr preferRelativeResize="0"/>
          <p:nvPr/>
        </p:nvPicPr>
        <p:blipFill rotWithShape="1">
          <a:blip r:embed="rId2">
            <a:alphaModFix/>
          </a:blip>
          <a:srcRect l="23937" t="46559" r="21794" b="-11914"/>
          <a:stretch/>
        </p:blipFill>
        <p:spPr>
          <a:xfrm>
            <a:off x="6096000" y="5865233"/>
            <a:ext cx="2525667" cy="762400"/>
          </a:xfrm>
          <a:prstGeom prst="rect">
            <a:avLst/>
          </a:prstGeom>
          <a:noFill/>
          <a:ln>
            <a:noFill/>
          </a:ln>
        </p:spPr>
      </p:pic>
      <p:sp>
        <p:nvSpPr>
          <p:cNvPr id="17" name="Google Shape;17;p2"/>
          <p:cNvSpPr/>
          <p:nvPr/>
        </p:nvSpPr>
        <p:spPr>
          <a:xfrm>
            <a:off x="7862567" y="1563"/>
            <a:ext cx="921600" cy="9216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52645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1 1 1 1" preserve="1">
  <p:cSld name="1_Title and body 1 1 1 1">
    <p:bg>
      <p:bgPr>
        <a:solidFill>
          <a:schemeClr val="accent3"/>
        </a:solidFill>
        <a:effectLst/>
      </p:bgPr>
    </p:bg>
    <p:spTree>
      <p:nvGrpSpPr>
        <p:cNvPr id="1" name="Shape 59"/>
        <p:cNvGrpSpPr/>
        <p:nvPr/>
      </p:nvGrpSpPr>
      <p:grpSpPr>
        <a:xfrm>
          <a:off x="0" y="0"/>
          <a:ext cx="0" cy="0"/>
          <a:chOff x="0" y="0"/>
          <a:chExt cx="0" cy="0"/>
        </a:xfrm>
      </p:grpSpPr>
      <p:sp>
        <p:nvSpPr>
          <p:cNvPr id="60" name="Google Shape;60;p12"/>
          <p:cNvSpPr txBox="1">
            <a:spLocks noGrp="1"/>
          </p:cNvSpPr>
          <p:nvPr>
            <p:ph type="title" hasCustomPrompt="1"/>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Georgia"/>
              <a:buNone/>
              <a:defRPr b="1">
                <a:latin typeface="Georgia"/>
                <a:ea typeface="Georgia"/>
                <a:cs typeface="Georgia"/>
                <a:sym typeface="Georg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CA" dirty="0"/>
              <a:t>Write a subtitle here</a:t>
            </a:r>
            <a:endParaRPr dirty="0"/>
          </a:p>
        </p:txBody>
      </p:sp>
      <p:sp>
        <p:nvSpPr>
          <p:cNvPr id="61" name="Google Shape;61;p12"/>
          <p:cNvSpPr txBox="1">
            <a:spLocks noGrp="1"/>
          </p:cNvSpPr>
          <p:nvPr>
            <p:ph type="body" idx="1" hasCustomPrompt="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marL="609585" marR="0" lvl="0" indent="-457189" algn="l" defTabSz="1219170" rtl="0" eaLnBrk="1" fontAlgn="auto" latinLnBrk="0" hangingPunct="1">
              <a:lnSpc>
                <a:spcPct val="115000"/>
              </a:lnSpc>
              <a:spcBef>
                <a:spcPts val="0"/>
              </a:spcBef>
              <a:spcAft>
                <a:spcPts val="0"/>
              </a:spcAft>
              <a:buClr>
                <a:schemeClr val="dk1"/>
              </a:buClr>
              <a:buSzPts val="1800"/>
              <a:buFont typeface="Arial"/>
              <a:buChar char="●"/>
              <a:tabLst/>
              <a:defRPr/>
            </a:pPr>
            <a:r>
              <a:rPr lang="en-CA" dirty="0"/>
              <a:t>Write brief bullets for your presentation here</a:t>
            </a:r>
          </a:p>
          <a:p>
            <a:endParaRPr dirty="0"/>
          </a:p>
        </p:txBody>
      </p:sp>
      <p:sp>
        <p:nvSpPr>
          <p:cNvPr id="62" name="Google Shape;62;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1123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1 1 1 1" preserve="1">
  <p:cSld name="1_Title and body 1 1 1 1">
    <p:bg>
      <p:bgPr>
        <a:solidFill>
          <a:schemeClr val="accent1"/>
        </a:solidFill>
        <a:effectLst/>
      </p:bgPr>
    </p:bg>
    <p:spTree>
      <p:nvGrpSpPr>
        <p:cNvPr id="1" name="Shape 59"/>
        <p:cNvGrpSpPr/>
        <p:nvPr/>
      </p:nvGrpSpPr>
      <p:grpSpPr>
        <a:xfrm>
          <a:off x="0" y="0"/>
          <a:ext cx="0" cy="0"/>
          <a:chOff x="0" y="0"/>
          <a:chExt cx="0" cy="0"/>
        </a:xfrm>
      </p:grpSpPr>
      <p:sp>
        <p:nvSpPr>
          <p:cNvPr id="60" name="Google Shape;60;p12"/>
          <p:cNvSpPr txBox="1">
            <a:spLocks noGrp="1"/>
          </p:cNvSpPr>
          <p:nvPr>
            <p:ph type="title" hasCustomPrompt="1"/>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Georgia"/>
              <a:buNone/>
              <a:defRPr b="1">
                <a:solidFill>
                  <a:schemeClr val="bg1"/>
                </a:solidFill>
                <a:latin typeface="Georgia"/>
                <a:ea typeface="Georgia"/>
                <a:cs typeface="Georgia"/>
                <a:sym typeface="Georg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CA" dirty="0"/>
              <a:t>Write a subtitle here</a:t>
            </a:r>
            <a:endParaRPr dirty="0"/>
          </a:p>
        </p:txBody>
      </p:sp>
      <p:sp>
        <p:nvSpPr>
          <p:cNvPr id="61" name="Google Shape;61;p12"/>
          <p:cNvSpPr txBox="1">
            <a:spLocks noGrp="1"/>
          </p:cNvSpPr>
          <p:nvPr>
            <p:ph type="body" idx="1" hasCustomPrompt="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Clr>
                <a:schemeClr val="bg1"/>
              </a:buClr>
              <a:buSzPts val="1800"/>
              <a:buChar char="●"/>
              <a:defRPr>
                <a:solidFill>
                  <a:schemeClr val="bg1"/>
                </a:solidFill>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marL="609585" marR="0" lvl="0" indent="-457189" algn="l" defTabSz="1219170" rtl="0" eaLnBrk="1" fontAlgn="auto" latinLnBrk="0" hangingPunct="1">
              <a:lnSpc>
                <a:spcPct val="115000"/>
              </a:lnSpc>
              <a:spcBef>
                <a:spcPts val="0"/>
              </a:spcBef>
              <a:spcAft>
                <a:spcPts val="0"/>
              </a:spcAft>
              <a:buClr>
                <a:schemeClr val="bg1"/>
              </a:buClr>
              <a:buSzPts val="1800"/>
              <a:buFont typeface="Arial"/>
              <a:buChar char="●"/>
              <a:tabLst/>
              <a:defRPr/>
            </a:pPr>
            <a:r>
              <a:rPr lang="en-CA" dirty="0"/>
              <a:t>Write brief bullets for your presentation here</a:t>
            </a:r>
          </a:p>
          <a:p>
            <a:endParaRPr dirty="0"/>
          </a:p>
        </p:txBody>
      </p:sp>
      <p:sp>
        <p:nvSpPr>
          <p:cNvPr id="62" name="Google Shape;62;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56775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1 1 1" preserve="1">
  <p:cSld name="1_Title and body 1 1 1 1">
    <p:bg>
      <p:bgPr>
        <a:solidFill>
          <a:schemeClr val="accent2"/>
        </a:solidFill>
        <a:effectLst/>
      </p:bgPr>
    </p:bg>
    <p:spTree>
      <p:nvGrpSpPr>
        <p:cNvPr id="1" name="Shape 59"/>
        <p:cNvGrpSpPr/>
        <p:nvPr/>
      </p:nvGrpSpPr>
      <p:grpSpPr>
        <a:xfrm>
          <a:off x="0" y="0"/>
          <a:ext cx="0" cy="0"/>
          <a:chOff x="0" y="0"/>
          <a:chExt cx="0" cy="0"/>
        </a:xfrm>
      </p:grpSpPr>
      <p:sp>
        <p:nvSpPr>
          <p:cNvPr id="60" name="Google Shape;60;p12"/>
          <p:cNvSpPr txBox="1">
            <a:spLocks noGrp="1"/>
          </p:cNvSpPr>
          <p:nvPr>
            <p:ph type="title" hasCustomPrompt="1"/>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Georgia"/>
              <a:buNone/>
              <a:defRPr b="1">
                <a:solidFill>
                  <a:schemeClr val="tx2"/>
                </a:solidFill>
                <a:latin typeface="Georgia"/>
                <a:ea typeface="Georgia"/>
                <a:cs typeface="Georgia"/>
                <a:sym typeface="Georg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CA" dirty="0"/>
              <a:t>Write a subtitle here</a:t>
            </a:r>
            <a:endParaRPr dirty="0"/>
          </a:p>
        </p:txBody>
      </p:sp>
      <p:sp>
        <p:nvSpPr>
          <p:cNvPr id="61" name="Google Shape;61;p12"/>
          <p:cNvSpPr txBox="1">
            <a:spLocks noGrp="1"/>
          </p:cNvSpPr>
          <p:nvPr>
            <p:ph type="body" idx="1" hasCustomPrompt="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Clr>
                <a:schemeClr val="bg1"/>
              </a:buClr>
              <a:buSzPts val="1800"/>
              <a:buChar char="●"/>
              <a:defRPr>
                <a:solidFill>
                  <a:schemeClr val="tx2"/>
                </a:solidFill>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marL="609585" marR="0" lvl="0" indent="-457189" algn="l" defTabSz="1219170" rtl="0" eaLnBrk="1" fontAlgn="auto" latinLnBrk="0" hangingPunct="1">
              <a:lnSpc>
                <a:spcPct val="115000"/>
              </a:lnSpc>
              <a:spcBef>
                <a:spcPts val="0"/>
              </a:spcBef>
              <a:spcAft>
                <a:spcPts val="0"/>
              </a:spcAft>
              <a:buClr>
                <a:schemeClr val="bg1"/>
              </a:buClr>
              <a:buSzPts val="1800"/>
              <a:buFont typeface="Arial"/>
              <a:buChar char="●"/>
              <a:tabLst/>
              <a:defRPr/>
            </a:pPr>
            <a:r>
              <a:rPr lang="en-CA" dirty="0"/>
              <a:t>Write brief bullets for your presentation here</a:t>
            </a:r>
          </a:p>
          <a:p>
            <a:endParaRPr dirty="0"/>
          </a:p>
        </p:txBody>
      </p:sp>
      <p:sp>
        <p:nvSpPr>
          <p:cNvPr id="62" name="Google Shape;62;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12178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bg>
      <p:bgPr>
        <a:solidFill>
          <a:schemeClr val="accent1"/>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title" hasCustomPrompt="1"/>
          </p:nvPr>
        </p:nvSpPr>
        <p:spPr>
          <a:xfrm>
            <a:off x="415600" y="3429000"/>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000"/>
              <a:buNone/>
              <a:defRPr sz="4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CA" dirty="0"/>
              <a:t>Write a title</a:t>
            </a:r>
            <a:endParaRPr dirty="0"/>
          </a:p>
        </p:txBody>
      </p:sp>
      <p:sp>
        <p:nvSpPr>
          <p:cNvPr id="65" name="Google Shape;65;p1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2" name="Straight Connector 1">
            <a:extLst>
              <a:ext uri="{FF2B5EF4-FFF2-40B4-BE49-F238E27FC236}">
                <a16:creationId xmlns:a16="http://schemas.microsoft.com/office/drawing/2014/main" id="{FDF436B1-DA9B-2C43-4DFC-3383A0B99EE2}"/>
              </a:ext>
            </a:extLst>
          </p:cNvPr>
          <p:cNvCxnSpPr/>
          <p:nvPr userDrawn="1"/>
        </p:nvCxnSpPr>
        <p:spPr>
          <a:xfrm>
            <a:off x="504496" y="4435365"/>
            <a:ext cx="109097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77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bg>
      <p:bgPr>
        <a:solidFill>
          <a:schemeClr val="accent2"/>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title" hasCustomPrompt="1"/>
          </p:nvPr>
        </p:nvSpPr>
        <p:spPr>
          <a:xfrm>
            <a:off x="322632" y="3475829"/>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000"/>
              <a:buNone/>
              <a:defRPr sz="4800">
                <a:solidFill>
                  <a:schemeClr val="tx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CA" dirty="0"/>
              <a:t>Write a title</a:t>
            </a:r>
            <a:endParaRPr dirty="0"/>
          </a:p>
        </p:txBody>
      </p:sp>
      <p:sp>
        <p:nvSpPr>
          <p:cNvPr id="65" name="Google Shape;65;p1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3" name="Straight Connector 2">
            <a:extLst>
              <a:ext uri="{FF2B5EF4-FFF2-40B4-BE49-F238E27FC236}">
                <a16:creationId xmlns:a16="http://schemas.microsoft.com/office/drawing/2014/main" id="{03072B1B-34C7-8F63-2DED-1F194F2C28FF}"/>
              </a:ext>
            </a:extLst>
          </p:cNvPr>
          <p:cNvCxnSpPr/>
          <p:nvPr userDrawn="1"/>
        </p:nvCxnSpPr>
        <p:spPr>
          <a:xfrm>
            <a:off x="504496" y="4435365"/>
            <a:ext cx="109097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831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bg>
      <p:bgPr>
        <a:solidFill>
          <a:schemeClr val="accent3"/>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title" hasCustomPrompt="1"/>
          </p:nvPr>
        </p:nvSpPr>
        <p:spPr>
          <a:xfrm>
            <a:off x="301611" y="3429000"/>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000"/>
              <a:buNone/>
              <a:defRPr sz="4800">
                <a:solidFill>
                  <a:schemeClr val="tx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CA" dirty="0"/>
              <a:t>Write a title</a:t>
            </a:r>
            <a:endParaRPr dirty="0"/>
          </a:p>
        </p:txBody>
      </p:sp>
      <p:sp>
        <p:nvSpPr>
          <p:cNvPr id="65" name="Google Shape;65;p1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2" name="Straight Connector 1">
            <a:extLst>
              <a:ext uri="{FF2B5EF4-FFF2-40B4-BE49-F238E27FC236}">
                <a16:creationId xmlns:a16="http://schemas.microsoft.com/office/drawing/2014/main" id="{30B4EBEE-B3F3-175D-4C94-1FA95D096C39}"/>
              </a:ext>
            </a:extLst>
          </p:cNvPr>
          <p:cNvCxnSpPr/>
          <p:nvPr userDrawn="1"/>
        </p:nvCxnSpPr>
        <p:spPr>
          <a:xfrm>
            <a:off x="504496" y="4435365"/>
            <a:ext cx="109097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255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reserve="1" userDrawn="1">
  <p:cSld name="Main point">
    <p:spTree>
      <p:nvGrpSpPr>
        <p:cNvPr id="1" name="Shape 66"/>
        <p:cNvGrpSpPr/>
        <p:nvPr/>
      </p:nvGrpSpPr>
      <p:grpSpPr>
        <a:xfrm>
          <a:off x="0" y="0"/>
          <a:ext cx="0" cy="0"/>
          <a:chOff x="0" y="0"/>
          <a:chExt cx="0" cy="0"/>
        </a:xfrm>
      </p:grpSpPr>
      <p:sp>
        <p:nvSpPr>
          <p:cNvPr id="67" name="Google Shape;67;p14"/>
          <p:cNvSpPr txBox="1">
            <a:spLocks noGrp="1"/>
          </p:cNvSpPr>
          <p:nvPr>
            <p:ph type="title" hasCustomPrompt="1"/>
          </p:nvPr>
        </p:nvSpPr>
        <p:spPr>
          <a:xfrm>
            <a:off x="642500" y="600200"/>
            <a:ext cx="6102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3500"/>
              <a:buFont typeface="Georgia"/>
              <a:buNone/>
              <a:defRPr sz="4667" b="1">
                <a:latin typeface="Georgia"/>
                <a:ea typeface="Georgia"/>
                <a:cs typeface="Georgia"/>
                <a:sym typeface="Georgia"/>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CA" dirty="0"/>
              <a:t>Write a subtitle</a:t>
            </a:r>
            <a:endParaRPr dirty="0"/>
          </a:p>
        </p:txBody>
      </p:sp>
      <p:sp>
        <p:nvSpPr>
          <p:cNvPr id="68" name="Google Shape;68;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 name="Picture Placeholder 2">
            <a:extLst>
              <a:ext uri="{FF2B5EF4-FFF2-40B4-BE49-F238E27FC236}">
                <a16:creationId xmlns:a16="http://schemas.microsoft.com/office/drawing/2014/main" id="{20B81C74-7C34-5A6A-46D4-C89C56886B05}"/>
              </a:ext>
            </a:extLst>
          </p:cNvPr>
          <p:cNvSpPr>
            <a:spLocks noGrp="1"/>
          </p:cNvSpPr>
          <p:nvPr>
            <p:ph type="pic" sz="quarter" idx="13"/>
          </p:nvPr>
        </p:nvSpPr>
        <p:spPr>
          <a:xfrm>
            <a:off x="7385051" y="0"/>
            <a:ext cx="4806949" cy="6858000"/>
          </a:xfrm>
        </p:spPr>
        <p:txBody>
          <a:bodyPr/>
          <a:lstStyle/>
          <a:p>
            <a:endParaRPr lang="en-CA"/>
          </a:p>
        </p:txBody>
      </p:sp>
    </p:spTree>
    <p:extLst>
      <p:ext uri="{BB962C8B-B14F-4D97-AF65-F5344CB8AC3E}">
        <p14:creationId xmlns:p14="http://schemas.microsoft.com/office/powerpoint/2010/main" val="3776402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reserve="1" userDrawn="1">
  <p:cSld name="1_Main point">
    <p:spTree>
      <p:nvGrpSpPr>
        <p:cNvPr id="1" name="Shape 66"/>
        <p:cNvGrpSpPr/>
        <p:nvPr/>
      </p:nvGrpSpPr>
      <p:grpSpPr>
        <a:xfrm>
          <a:off x="0" y="0"/>
          <a:ext cx="0" cy="0"/>
          <a:chOff x="0" y="0"/>
          <a:chExt cx="0" cy="0"/>
        </a:xfrm>
      </p:grpSpPr>
      <p:sp>
        <p:nvSpPr>
          <p:cNvPr id="2" name="Rectangle 1">
            <a:extLst>
              <a:ext uri="{FF2B5EF4-FFF2-40B4-BE49-F238E27FC236}">
                <a16:creationId xmlns:a16="http://schemas.microsoft.com/office/drawing/2014/main" id="{4E5808D3-47C1-98A8-A093-8F3406C5C4F4}"/>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67" name="Google Shape;67;p14"/>
          <p:cNvSpPr txBox="1">
            <a:spLocks noGrp="1"/>
          </p:cNvSpPr>
          <p:nvPr>
            <p:ph type="title" hasCustomPrompt="1"/>
          </p:nvPr>
        </p:nvSpPr>
        <p:spPr>
          <a:xfrm>
            <a:off x="642501" y="600200"/>
            <a:ext cx="5006460" cy="1008744"/>
          </a:xfrm>
          <a:prstGeom prst="rect">
            <a:avLst/>
          </a:prstGeom>
        </p:spPr>
        <p:txBody>
          <a:bodyPr spcFirstLastPara="1" wrap="square" lIns="91425" tIns="91425" rIns="91425" bIns="91425" anchor="ctr" anchorCtr="0">
            <a:normAutofit/>
          </a:bodyPr>
          <a:lstStyle>
            <a:lvl1pPr lvl="0">
              <a:spcBef>
                <a:spcPts val="0"/>
              </a:spcBef>
              <a:spcAft>
                <a:spcPts val="0"/>
              </a:spcAft>
              <a:buSzPts val="3500"/>
              <a:buFont typeface="Georgia"/>
              <a:buNone/>
              <a:defRPr sz="4667" b="1">
                <a:latin typeface="Georgia"/>
                <a:ea typeface="Georgia"/>
                <a:cs typeface="Georgia"/>
                <a:sym typeface="Georgia"/>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CA" dirty="0"/>
              <a:t>Write a subtitle here</a:t>
            </a:r>
            <a:endParaRPr dirty="0"/>
          </a:p>
        </p:txBody>
      </p:sp>
      <p:sp>
        <p:nvSpPr>
          <p:cNvPr id="68" name="Google Shape;68;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Text Placeholder 4">
            <a:extLst>
              <a:ext uri="{FF2B5EF4-FFF2-40B4-BE49-F238E27FC236}">
                <a16:creationId xmlns:a16="http://schemas.microsoft.com/office/drawing/2014/main" id="{952815E1-3112-2A3D-898E-DCB7EBC8E759}"/>
              </a:ext>
            </a:extLst>
          </p:cNvPr>
          <p:cNvSpPr>
            <a:spLocks noGrp="1"/>
          </p:cNvSpPr>
          <p:nvPr>
            <p:ph type="body" sz="quarter" idx="14" hasCustomPrompt="1"/>
          </p:nvPr>
        </p:nvSpPr>
        <p:spPr>
          <a:xfrm>
            <a:off x="628651" y="1748367"/>
            <a:ext cx="5020309" cy="4726517"/>
          </a:xfrm>
        </p:spPr>
        <p:txBody>
          <a:bodyPr/>
          <a:lstStyle>
            <a:lvl1pPr>
              <a:defRPr/>
            </a:lvl1pPr>
          </a:lstStyle>
          <a:p>
            <a:pPr lvl="0"/>
            <a:r>
              <a:rPr lang="en-US" dirty="0"/>
              <a:t>Write brief bullets for your presentation here</a:t>
            </a:r>
            <a:endParaRPr lang="en-CA" dirty="0"/>
          </a:p>
        </p:txBody>
      </p:sp>
      <p:sp>
        <p:nvSpPr>
          <p:cNvPr id="8" name="Chart Placeholder 7">
            <a:extLst>
              <a:ext uri="{FF2B5EF4-FFF2-40B4-BE49-F238E27FC236}">
                <a16:creationId xmlns:a16="http://schemas.microsoft.com/office/drawing/2014/main" id="{3ABF3A03-CF38-6470-4821-25F6379932BE}"/>
              </a:ext>
            </a:extLst>
          </p:cNvPr>
          <p:cNvSpPr>
            <a:spLocks noGrp="1"/>
          </p:cNvSpPr>
          <p:nvPr>
            <p:ph type="chart" sz="quarter" idx="15"/>
          </p:nvPr>
        </p:nvSpPr>
        <p:spPr>
          <a:xfrm>
            <a:off x="6441018" y="600200"/>
            <a:ext cx="5587193" cy="5485217"/>
          </a:xfrm>
        </p:spPr>
        <p:txBody>
          <a:bodyPr/>
          <a:lstStyle/>
          <a:p>
            <a:endParaRPr lang="en-CA"/>
          </a:p>
        </p:txBody>
      </p:sp>
    </p:spTree>
    <p:extLst>
      <p:ext uri="{BB962C8B-B14F-4D97-AF65-F5344CB8AC3E}">
        <p14:creationId xmlns:p14="http://schemas.microsoft.com/office/powerpoint/2010/main" val="1590928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reserve="1" userDrawn="1">
  <p:cSld name="1_Main point">
    <p:spTree>
      <p:nvGrpSpPr>
        <p:cNvPr id="1" name="Shape 66"/>
        <p:cNvGrpSpPr/>
        <p:nvPr/>
      </p:nvGrpSpPr>
      <p:grpSpPr>
        <a:xfrm>
          <a:off x="0" y="0"/>
          <a:ext cx="0" cy="0"/>
          <a:chOff x="0" y="0"/>
          <a:chExt cx="0" cy="0"/>
        </a:xfrm>
      </p:grpSpPr>
      <p:sp>
        <p:nvSpPr>
          <p:cNvPr id="67" name="Google Shape;67;p14"/>
          <p:cNvSpPr txBox="1">
            <a:spLocks noGrp="1"/>
          </p:cNvSpPr>
          <p:nvPr>
            <p:ph type="title" hasCustomPrompt="1"/>
          </p:nvPr>
        </p:nvSpPr>
        <p:spPr>
          <a:xfrm>
            <a:off x="642501" y="600200"/>
            <a:ext cx="11385711" cy="1008744"/>
          </a:xfrm>
          <a:prstGeom prst="rect">
            <a:avLst/>
          </a:prstGeom>
        </p:spPr>
        <p:txBody>
          <a:bodyPr spcFirstLastPara="1" wrap="square" lIns="91425" tIns="91425" rIns="91425" bIns="91425" anchor="ctr" anchorCtr="0">
            <a:normAutofit/>
          </a:bodyPr>
          <a:lstStyle>
            <a:lvl1pPr lvl="0">
              <a:spcBef>
                <a:spcPts val="0"/>
              </a:spcBef>
              <a:spcAft>
                <a:spcPts val="0"/>
              </a:spcAft>
              <a:buSzPts val="3500"/>
              <a:buFont typeface="Georgia"/>
              <a:buNone/>
              <a:defRPr sz="4667" b="1">
                <a:latin typeface="Georgia"/>
                <a:ea typeface="Georgia"/>
                <a:cs typeface="Georgia"/>
                <a:sym typeface="Georgia"/>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CA" dirty="0"/>
              <a:t>Write a subtitle here</a:t>
            </a:r>
            <a:endParaRPr dirty="0"/>
          </a:p>
        </p:txBody>
      </p:sp>
      <p:sp>
        <p:nvSpPr>
          <p:cNvPr id="68" name="Google Shape;68;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8" name="Chart Placeholder 7">
            <a:extLst>
              <a:ext uri="{FF2B5EF4-FFF2-40B4-BE49-F238E27FC236}">
                <a16:creationId xmlns:a16="http://schemas.microsoft.com/office/drawing/2014/main" id="{3ABF3A03-CF38-6470-4821-25F6379932BE}"/>
              </a:ext>
            </a:extLst>
          </p:cNvPr>
          <p:cNvSpPr>
            <a:spLocks noGrp="1"/>
          </p:cNvSpPr>
          <p:nvPr>
            <p:ph type="chart" sz="quarter" idx="15"/>
          </p:nvPr>
        </p:nvSpPr>
        <p:spPr>
          <a:xfrm>
            <a:off x="642501" y="1894840"/>
            <a:ext cx="11385711" cy="3459480"/>
          </a:xfrm>
        </p:spPr>
        <p:txBody>
          <a:bodyPr/>
          <a:lstStyle/>
          <a:p>
            <a:endParaRPr lang="en-CA"/>
          </a:p>
        </p:txBody>
      </p:sp>
    </p:spTree>
    <p:extLst>
      <p:ext uri="{BB962C8B-B14F-4D97-AF65-F5344CB8AC3E}">
        <p14:creationId xmlns:p14="http://schemas.microsoft.com/office/powerpoint/2010/main" val="2141890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reserve="1" userDrawn="1">
  <p:cSld name="1_Main point">
    <p:spTree>
      <p:nvGrpSpPr>
        <p:cNvPr id="1" name="Shape 66"/>
        <p:cNvGrpSpPr/>
        <p:nvPr/>
      </p:nvGrpSpPr>
      <p:grpSpPr>
        <a:xfrm>
          <a:off x="0" y="0"/>
          <a:ext cx="0" cy="0"/>
          <a:chOff x="0" y="0"/>
          <a:chExt cx="0" cy="0"/>
        </a:xfrm>
      </p:grpSpPr>
      <p:sp>
        <p:nvSpPr>
          <p:cNvPr id="67" name="Google Shape;67;p14"/>
          <p:cNvSpPr txBox="1">
            <a:spLocks noGrp="1"/>
          </p:cNvSpPr>
          <p:nvPr>
            <p:ph type="title" hasCustomPrompt="1"/>
          </p:nvPr>
        </p:nvSpPr>
        <p:spPr>
          <a:xfrm>
            <a:off x="642501" y="600200"/>
            <a:ext cx="11385711" cy="1008744"/>
          </a:xfrm>
          <a:prstGeom prst="rect">
            <a:avLst/>
          </a:prstGeom>
        </p:spPr>
        <p:txBody>
          <a:bodyPr spcFirstLastPara="1" wrap="square" lIns="91425" tIns="91425" rIns="91425" bIns="91425" anchor="ctr" anchorCtr="0">
            <a:normAutofit/>
          </a:bodyPr>
          <a:lstStyle>
            <a:lvl1pPr lvl="0">
              <a:spcBef>
                <a:spcPts val="0"/>
              </a:spcBef>
              <a:spcAft>
                <a:spcPts val="0"/>
              </a:spcAft>
              <a:buSzPts val="3500"/>
              <a:buFont typeface="Georgia"/>
              <a:buNone/>
              <a:defRPr sz="4667" b="1">
                <a:latin typeface="Georgia"/>
                <a:ea typeface="Georgia"/>
                <a:cs typeface="Georgia"/>
                <a:sym typeface="Georgia"/>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CA" dirty="0"/>
              <a:t>Write a subtitle here</a:t>
            </a:r>
            <a:endParaRPr dirty="0"/>
          </a:p>
        </p:txBody>
      </p:sp>
      <p:sp>
        <p:nvSpPr>
          <p:cNvPr id="68" name="Google Shape;68;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 name="SmartArt Placeholder 2">
            <a:extLst>
              <a:ext uri="{FF2B5EF4-FFF2-40B4-BE49-F238E27FC236}">
                <a16:creationId xmlns:a16="http://schemas.microsoft.com/office/drawing/2014/main" id="{E5CCC70A-F57B-2D1E-FA3E-620EB5EFB27A}"/>
              </a:ext>
            </a:extLst>
          </p:cNvPr>
          <p:cNvSpPr>
            <a:spLocks noGrp="1"/>
          </p:cNvSpPr>
          <p:nvPr>
            <p:ph type="dgm" sz="quarter" idx="13"/>
          </p:nvPr>
        </p:nvSpPr>
        <p:spPr>
          <a:xfrm>
            <a:off x="643467" y="1747521"/>
            <a:ext cx="11385551" cy="2936240"/>
          </a:xfrm>
        </p:spPr>
        <p:txBody>
          <a:bodyPr/>
          <a:lstStyle/>
          <a:p>
            <a:endParaRPr lang="en-CA"/>
          </a:p>
        </p:txBody>
      </p:sp>
      <p:sp>
        <p:nvSpPr>
          <p:cNvPr id="5" name="Text Placeholder 4">
            <a:extLst>
              <a:ext uri="{FF2B5EF4-FFF2-40B4-BE49-F238E27FC236}">
                <a16:creationId xmlns:a16="http://schemas.microsoft.com/office/drawing/2014/main" id="{BD208DFB-875E-FB94-DA95-214F5969073B}"/>
              </a:ext>
            </a:extLst>
          </p:cNvPr>
          <p:cNvSpPr>
            <a:spLocks noGrp="1"/>
          </p:cNvSpPr>
          <p:nvPr>
            <p:ph type="body" sz="quarter" idx="14" hasCustomPrompt="1"/>
          </p:nvPr>
        </p:nvSpPr>
        <p:spPr>
          <a:xfrm>
            <a:off x="643467" y="4897967"/>
            <a:ext cx="11385551" cy="1007533"/>
          </a:xfrm>
        </p:spPr>
        <p:txBody>
          <a:bodyPr/>
          <a:lstStyle/>
          <a:p>
            <a:pPr lvl="0"/>
            <a:r>
              <a:rPr lang="en-US" dirty="0"/>
              <a:t>Write brief bullets for your presentation here</a:t>
            </a:r>
            <a:endParaRPr lang="en-CA" dirty="0"/>
          </a:p>
        </p:txBody>
      </p:sp>
    </p:spTree>
    <p:extLst>
      <p:ext uri="{BB962C8B-B14F-4D97-AF65-F5344CB8AC3E}">
        <p14:creationId xmlns:p14="http://schemas.microsoft.com/office/powerpoint/2010/main" val="47101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8"/>
        <p:cNvGrpSpPr/>
        <p:nvPr/>
      </p:nvGrpSpPr>
      <p:grpSpPr>
        <a:xfrm>
          <a:off x="0" y="0"/>
          <a:ext cx="0" cy="0"/>
          <a:chOff x="0" y="0"/>
          <a:chExt cx="0" cy="0"/>
        </a:xfrm>
      </p:grpSpPr>
      <p:sp>
        <p:nvSpPr>
          <p:cNvPr id="4" name="Rectangle 3">
            <a:extLst>
              <a:ext uri="{FF2B5EF4-FFF2-40B4-BE49-F238E27FC236}">
                <a16:creationId xmlns:a16="http://schemas.microsoft.com/office/drawing/2014/main" id="{B1510332-AB1B-FD17-F099-8067F8AB9D04}"/>
              </a:ext>
            </a:extLst>
          </p:cNvPr>
          <p:cNvSpPr/>
          <p:nvPr userDrawn="1"/>
        </p:nvSpPr>
        <p:spPr>
          <a:xfrm>
            <a:off x="11" y="4092574"/>
            <a:ext cx="12197096" cy="1909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bg1"/>
              </a:solidFill>
            </a:endParaRPr>
          </a:p>
        </p:txBody>
      </p:sp>
      <p:sp>
        <p:nvSpPr>
          <p:cNvPr id="3" name="Picture Placeholder 2">
            <a:extLst>
              <a:ext uri="{FF2B5EF4-FFF2-40B4-BE49-F238E27FC236}">
                <a16:creationId xmlns:a16="http://schemas.microsoft.com/office/drawing/2014/main" id="{095431BE-2E75-833C-1FFD-2E9C464FD7DC}"/>
              </a:ext>
            </a:extLst>
          </p:cNvPr>
          <p:cNvSpPr>
            <a:spLocks noGrp="1"/>
          </p:cNvSpPr>
          <p:nvPr>
            <p:ph type="pic" sz="quarter" idx="13"/>
          </p:nvPr>
        </p:nvSpPr>
        <p:spPr>
          <a:xfrm>
            <a:off x="5107" y="2"/>
            <a:ext cx="12192000" cy="4096277"/>
          </a:xfrm>
        </p:spPr>
        <p:txBody>
          <a:bodyPr/>
          <a:lstStyle/>
          <a:p>
            <a:endParaRPr lang="en-CA"/>
          </a:p>
        </p:txBody>
      </p:sp>
      <p:sp>
        <p:nvSpPr>
          <p:cNvPr id="19" name="Google Shape;19;p3"/>
          <p:cNvSpPr txBox="1">
            <a:spLocks noGrp="1"/>
          </p:cNvSpPr>
          <p:nvPr>
            <p:ph type="title" hasCustomPrompt="1"/>
          </p:nvPr>
        </p:nvSpPr>
        <p:spPr>
          <a:xfrm>
            <a:off x="-72367" y="4390280"/>
            <a:ext cx="12351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000"/>
              <a:buFont typeface="Georgia"/>
              <a:buNone/>
              <a:defRPr b="1">
                <a:solidFill>
                  <a:schemeClr val="bg1"/>
                </a:solidFill>
                <a:latin typeface="Georgia"/>
                <a:ea typeface="Georgia"/>
                <a:cs typeface="Georgia"/>
                <a:sym typeface="Georgia"/>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CA" dirty="0"/>
              <a:t>Write a title</a:t>
            </a:r>
            <a:endParaRPr dirty="0"/>
          </a:p>
        </p:txBody>
      </p:sp>
      <p:sp>
        <p:nvSpPr>
          <p:cNvPr id="22" name="Google Shape;22;p3"/>
          <p:cNvSpPr/>
          <p:nvPr/>
        </p:nvSpPr>
        <p:spPr>
          <a:xfrm>
            <a:off x="11276624" y="4096761"/>
            <a:ext cx="925600" cy="9256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 name="Picture 1" descr="Natural Resources Canada">
            <a:extLst>
              <a:ext uri="{FF2B5EF4-FFF2-40B4-BE49-F238E27FC236}">
                <a16:creationId xmlns:a16="http://schemas.microsoft.com/office/drawing/2014/main" id="{80567F83-92DF-6D7A-6D79-2C51B81345E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11964" y="6259683"/>
            <a:ext cx="4612640" cy="335280"/>
          </a:xfrm>
          <a:prstGeom prst="rect">
            <a:avLst/>
          </a:prstGeom>
        </p:spPr>
      </p:pic>
      <p:pic>
        <p:nvPicPr>
          <p:cNvPr id="5" name="Picture 4" descr="Canada wordmark">
            <a:extLst>
              <a:ext uri="{FF2B5EF4-FFF2-40B4-BE49-F238E27FC236}">
                <a16:creationId xmlns:a16="http://schemas.microsoft.com/office/drawing/2014/main" id="{45677F1E-60A9-18C3-BFE8-B1E6949A56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16710" y="6164258"/>
            <a:ext cx="2063327" cy="494453"/>
          </a:xfrm>
          <a:prstGeom prst="rect">
            <a:avLst/>
          </a:prstGeom>
        </p:spPr>
      </p:pic>
    </p:spTree>
    <p:extLst>
      <p:ext uri="{BB962C8B-B14F-4D97-AF65-F5344CB8AC3E}">
        <p14:creationId xmlns:p14="http://schemas.microsoft.com/office/powerpoint/2010/main" val="2387968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reserve="1" userDrawn="1">
  <p:cSld name="1_Main point">
    <p:spTree>
      <p:nvGrpSpPr>
        <p:cNvPr id="1" name="Shape 66"/>
        <p:cNvGrpSpPr/>
        <p:nvPr/>
      </p:nvGrpSpPr>
      <p:grpSpPr>
        <a:xfrm>
          <a:off x="0" y="0"/>
          <a:ext cx="0" cy="0"/>
          <a:chOff x="0" y="0"/>
          <a:chExt cx="0" cy="0"/>
        </a:xfrm>
      </p:grpSpPr>
      <p:sp>
        <p:nvSpPr>
          <p:cNvPr id="5" name="Rectangle 4">
            <a:extLst>
              <a:ext uri="{FF2B5EF4-FFF2-40B4-BE49-F238E27FC236}">
                <a16:creationId xmlns:a16="http://schemas.microsoft.com/office/drawing/2014/main" id="{6A002F10-11A4-7262-03BE-663ECD7C434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67" name="Google Shape;67;p14"/>
          <p:cNvSpPr txBox="1">
            <a:spLocks noGrp="1"/>
          </p:cNvSpPr>
          <p:nvPr>
            <p:ph type="title" hasCustomPrompt="1"/>
          </p:nvPr>
        </p:nvSpPr>
        <p:spPr>
          <a:xfrm>
            <a:off x="5649215" y="783803"/>
            <a:ext cx="6102400" cy="2034348"/>
          </a:xfrm>
          <a:prstGeom prst="rect">
            <a:avLst/>
          </a:prstGeom>
        </p:spPr>
        <p:txBody>
          <a:bodyPr spcFirstLastPara="1" wrap="square" lIns="91425" tIns="91425" rIns="91425" bIns="91425" anchor="ctr" anchorCtr="0">
            <a:normAutofit/>
          </a:bodyPr>
          <a:lstStyle>
            <a:lvl1pPr lvl="0">
              <a:spcBef>
                <a:spcPts val="0"/>
              </a:spcBef>
              <a:spcAft>
                <a:spcPts val="0"/>
              </a:spcAft>
              <a:buSzPts val="3500"/>
              <a:buFont typeface="Georgia"/>
              <a:buNone/>
              <a:defRPr sz="4667" b="1">
                <a:latin typeface="Georgia"/>
                <a:ea typeface="Georgia"/>
                <a:cs typeface="Georgia"/>
                <a:sym typeface="Georgia"/>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CA" dirty="0"/>
              <a:t>Agenda or write a subtitle</a:t>
            </a:r>
            <a:endParaRPr dirty="0"/>
          </a:p>
        </p:txBody>
      </p:sp>
      <p:sp>
        <p:nvSpPr>
          <p:cNvPr id="68" name="Google Shape;68;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 name="Picture Placeholder 2">
            <a:extLst>
              <a:ext uri="{FF2B5EF4-FFF2-40B4-BE49-F238E27FC236}">
                <a16:creationId xmlns:a16="http://schemas.microsoft.com/office/drawing/2014/main" id="{20B81C74-7C34-5A6A-46D4-C89C56886B05}"/>
              </a:ext>
            </a:extLst>
          </p:cNvPr>
          <p:cNvSpPr>
            <a:spLocks noGrp="1"/>
          </p:cNvSpPr>
          <p:nvPr>
            <p:ph type="pic" sz="quarter" idx="13"/>
          </p:nvPr>
        </p:nvSpPr>
        <p:spPr>
          <a:xfrm>
            <a:off x="0" y="0"/>
            <a:ext cx="4806949" cy="6858000"/>
          </a:xfrm>
        </p:spPr>
        <p:txBody>
          <a:bodyPr/>
          <a:lstStyle/>
          <a:p>
            <a:endParaRPr lang="en-CA"/>
          </a:p>
        </p:txBody>
      </p:sp>
      <p:sp>
        <p:nvSpPr>
          <p:cNvPr id="4" name="Text Placeholder 3">
            <a:extLst>
              <a:ext uri="{FF2B5EF4-FFF2-40B4-BE49-F238E27FC236}">
                <a16:creationId xmlns:a16="http://schemas.microsoft.com/office/drawing/2014/main" id="{E0BD6D45-54EF-C25E-3B28-CEA53E04B911}"/>
              </a:ext>
            </a:extLst>
          </p:cNvPr>
          <p:cNvSpPr>
            <a:spLocks noGrp="1"/>
          </p:cNvSpPr>
          <p:nvPr>
            <p:ph type="body" sz="quarter" idx="14" hasCustomPrompt="1"/>
          </p:nvPr>
        </p:nvSpPr>
        <p:spPr>
          <a:xfrm>
            <a:off x="5655733" y="2998034"/>
            <a:ext cx="6157384" cy="2788933"/>
          </a:xfrm>
        </p:spPr>
        <p:txBody>
          <a:bodyPr/>
          <a:lstStyle/>
          <a:p>
            <a:pPr lvl="0"/>
            <a:r>
              <a:rPr lang="en-US" dirty="0"/>
              <a:t>Write brief bullets for your presentation here</a:t>
            </a:r>
            <a:endParaRPr lang="en-CA" dirty="0"/>
          </a:p>
        </p:txBody>
      </p:sp>
    </p:spTree>
    <p:extLst>
      <p:ext uri="{BB962C8B-B14F-4D97-AF65-F5344CB8AC3E}">
        <p14:creationId xmlns:p14="http://schemas.microsoft.com/office/powerpoint/2010/main" val="2491755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reserve="1" userDrawn="1">
  <p:cSld name="1_Main point">
    <p:spTree>
      <p:nvGrpSpPr>
        <p:cNvPr id="1" name="Shape 66"/>
        <p:cNvGrpSpPr/>
        <p:nvPr/>
      </p:nvGrpSpPr>
      <p:grpSpPr>
        <a:xfrm>
          <a:off x="0" y="0"/>
          <a:ext cx="0" cy="0"/>
          <a:chOff x="0" y="0"/>
          <a:chExt cx="0" cy="0"/>
        </a:xfrm>
      </p:grpSpPr>
      <p:sp>
        <p:nvSpPr>
          <p:cNvPr id="2" name="Rectangle 1">
            <a:extLst>
              <a:ext uri="{FF2B5EF4-FFF2-40B4-BE49-F238E27FC236}">
                <a16:creationId xmlns:a16="http://schemas.microsoft.com/office/drawing/2014/main" id="{4E5808D3-47C1-98A8-A093-8F3406C5C4F4}"/>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67" name="Google Shape;67;p14"/>
          <p:cNvSpPr txBox="1">
            <a:spLocks noGrp="1"/>
          </p:cNvSpPr>
          <p:nvPr>
            <p:ph type="title" hasCustomPrompt="1"/>
          </p:nvPr>
        </p:nvSpPr>
        <p:spPr>
          <a:xfrm>
            <a:off x="642500" y="600200"/>
            <a:ext cx="6102400" cy="1177800"/>
          </a:xfrm>
          <a:prstGeom prst="rect">
            <a:avLst/>
          </a:prstGeom>
        </p:spPr>
        <p:txBody>
          <a:bodyPr spcFirstLastPara="1" wrap="square" lIns="91425" tIns="91425" rIns="91425" bIns="91425" anchor="ctr" anchorCtr="0">
            <a:normAutofit/>
          </a:bodyPr>
          <a:lstStyle>
            <a:lvl1pPr lvl="0">
              <a:spcBef>
                <a:spcPts val="0"/>
              </a:spcBef>
              <a:spcAft>
                <a:spcPts val="0"/>
              </a:spcAft>
              <a:buSzPts val="3500"/>
              <a:buFont typeface="Georgia"/>
              <a:buNone/>
              <a:defRPr sz="4667" b="1">
                <a:latin typeface="Georgia"/>
                <a:ea typeface="Georgia"/>
                <a:cs typeface="Georgia"/>
                <a:sym typeface="Georgia"/>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CA" dirty="0"/>
              <a:t>Write a subtitle here</a:t>
            </a:r>
            <a:endParaRPr dirty="0"/>
          </a:p>
        </p:txBody>
      </p:sp>
      <p:sp>
        <p:nvSpPr>
          <p:cNvPr id="68" name="Google Shape;68;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 name="Picture Placeholder 2">
            <a:extLst>
              <a:ext uri="{FF2B5EF4-FFF2-40B4-BE49-F238E27FC236}">
                <a16:creationId xmlns:a16="http://schemas.microsoft.com/office/drawing/2014/main" id="{20B81C74-7C34-5A6A-46D4-C89C56886B05}"/>
              </a:ext>
            </a:extLst>
          </p:cNvPr>
          <p:cNvSpPr>
            <a:spLocks noGrp="1"/>
          </p:cNvSpPr>
          <p:nvPr>
            <p:ph type="pic" sz="quarter" idx="13"/>
          </p:nvPr>
        </p:nvSpPr>
        <p:spPr>
          <a:xfrm>
            <a:off x="7385051" y="0"/>
            <a:ext cx="4806949" cy="6858000"/>
          </a:xfrm>
        </p:spPr>
        <p:txBody>
          <a:bodyPr/>
          <a:lstStyle/>
          <a:p>
            <a:endParaRPr lang="en-CA"/>
          </a:p>
        </p:txBody>
      </p:sp>
      <p:sp>
        <p:nvSpPr>
          <p:cNvPr id="5" name="Text Placeholder 4">
            <a:extLst>
              <a:ext uri="{FF2B5EF4-FFF2-40B4-BE49-F238E27FC236}">
                <a16:creationId xmlns:a16="http://schemas.microsoft.com/office/drawing/2014/main" id="{952815E1-3112-2A3D-898E-DCB7EBC8E759}"/>
              </a:ext>
            </a:extLst>
          </p:cNvPr>
          <p:cNvSpPr>
            <a:spLocks noGrp="1"/>
          </p:cNvSpPr>
          <p:nvPr>
            <p:ph type="body" sz="quarter" idx="14" hasCustomPrompt="1"/>
          </p:nvPr>
        </p:nvSpPr>
        <p:spPr>
          <a:xfrm>
            <a:off x="628651" y="1971039"/>
            <a:ext cx="6087533" cy="4503844"/>
          </a:xfrm>
        </p:spPr>
        <p:txBody>
          <a:bodyPr/>
          <a:lstStyle/>
          <a:p>
            <a:pPr lvl="0"/>
            <a:r>
              <a:rPr lang="en-US" dirty="0"/>
              <a:t>Write brief bullets for your presentation here</a:t>
            </a:r>
            <a:endParaRPr lang="en-CA" dirty="0"/>
          </a:p>
        </p:txBody>
      </p:sp>
    </p:spTree>
    <p:extLst>
      <p:ext uri="{BB962C8B-B14F-4D97-AF65-F5344CB8AC3E}">
        <p14:creationId xmlns:p14="http://schemas.microsoft.com/office/powerpoint/2010/main" val="3866207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2"/>
        <p:cNvGrpSpPr/>
        <p:nvPr/>
      </p:nvGrpSpPr>
      <p:grpSpPr>
        <a:xfrm>
          <a:off x="0" y="0"/>
          <a:ext cx="0" cy="0"/>
          <a:chOff x="0" y="0"/>
          <a:chExt cx="0" cy="0"/>
        </a:xfrm>
      </p:grpSpPr>
      <p:sp>
        <p:nvSpPr>
          <p:cNvPr id="83" name="Google Shape;83;p17"/>
          <p:cNvSpPr txBox="1">
            <a:spLocks noGrp="1"/>
          </p:cNvSpPr>
          <p:nvPr>
            <p:ph type="body" idx="1" hasCustomPrompt="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400"/>
              <a:buNone/>
              <a:defRPr sz="1867"/>
            </a:lvl1pPr>
          </a:lstStyle>
          <a:p>
            <a:pPr marL="609585" marR="0" lvl="0" indent="-304792" algn="l" defTabSz="1219170" rtl="0" eaLnBrk="1" fontAlgn="auto" latinLnBrk="0" hangingPunct="1">
              <a:lnSpc>
                <a:spcPct val="100000"/>
              </a:lnSpc>
              <a:spcBef>
                <a:spcPts val="0"/>
              </a:spcBef>
              <a:spcAft>
                <a:spcPts val="0"/>
              </a:spcAft>
              <a:buClr>
                <a:schemeClr val="dk1"/>
              </a:buClr>
              <a:buSzPts val="1400"/>
              <a:buFont typeface="Arial"/>
              <a:buNone/>
              <a:tabLst/>
              <a:defRPr/>
            </a:pPr>
            <a:r>
              <a:rPr lang="en-CA" dirty="0"/>
              <a:t>Write text here</a:t>
            </a:r>
          </a:p>
        </p:txBody>
      </p:sp>
      <p:sp>
        <p:nvSpPr>
          <p:cNvPr id="84" name="Google Shape;84;p1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77932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87"/>
        <p:cNvGrpSpPr/>
        <p:nvPr/>
      </p:nvGrpSpPr>
      <p:grpSpPr>
        <a:xfrm>
          <a:off x="0" y="0"/>
          <a:ext cx="0" cy="0"/>
          <a:chOff x="0" y="0"/>
          <a:chExt cx="0" cy="0"/>
        </a:xfrm>
      </p:grpSpPr>
      <p:sp>
        <p:nvSpPr>
          <p:cNvPr id="3" name="Rectangle 2">
            <a:extLst>
              <a:ext uri="{FF2B5EF4-FFF2-40B4-BE49-F238E27FC236}">
                <a16:creationId xmlns:a16="http://schemas.microsoft.com/office/drawing/2014/main" id="{340ED097-4E01-BF76-5E35-83ED1839E07A}"/>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2" name="Rectangle 1">
            <a:extLst>
              <a:ext uri="{FF2B5EF4-FFF2-40B4-BE49-F238E27FC236}">
                <a16:creationId xmlns:a16="http://schemas.microsoft.com/office/drawing/2014/main" id="{A86A547C-B721-1615-3E4D-0633608548D6}"/>
              </a:ext>
            </a:extLst>
          </p:cNvPr>
          <p:cNvSpPr/>
          <p:nvPr userDrawn="1"/>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88" name="Google Shape;88;p19"/>
          <p:cNvSpPr txBox="1">
            <a:spLocks noGrp="1"/>
          </p:cNvSpPr>
          <p:nvPr>
            <p:ph type="title" hasCustomPrompt="1"/>
          </p:nvPr>
        </p:nvSpPr>
        <p:spPr>
          <a:xfrm>
            <a:off x="415600" y="593367"/>
            <a:ext cx="5680400" cy="869675"/>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CA" dirty="0"/>
              <a:t>Write a subtitle here</a:t>
            </a:r>
            <a:endParaRPr dirty="0"/>
          </a:p>
        </p:txBody>
      </p:sp>
      <p:sp>
        <p:nvSpPr>
          <p:cNvPr id="89" name="Google Shape;89;p19"/>
          <p:cNvSpPr txBox="1">
            <a:spLocks noGrp="1"/>
          </p:cNvSpPr>
          <p:nvPr>
            <p:ph type="body" idx="1" hasCustomPrompt="1"/>
          </p:nvPr>
        </p:nvSpPr>
        <p:spPr>
          <a:xfrm>
            <a:off x="415600" y="1536634"/>
            <a:ext cx="5333200" cy="4555199"/>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24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pPr marL="609585" marR="0" lvl="0" indent="-423323" algn="l" defTabSz="1219170" rtl="0" eaLnBrk="1" fontAlgn="auto" latinLnBrk="0" hangingPunct="1">
              <a:lnSpc>
                <a:spcPct val="115000"/>
              </a:lnSpc>
              <a:spcBef>
                <a:spcPts val="0"/>
              </a:spcBef>
              <a:spcAft>
                <a:spcPts val="0"/>
              </a:spcAft>
              <a:buClr>
                <a:schemeClr val="dk1"/>
              </a:buClr>
              <a:buSzPts val="1400"/>
              <a:buFont typeface="Arial"/>
              <a:buChar char="●"/>
              <a:tabLst/>
              <a:defRPr/>
            </a:pPr>
            <a:r>
              <a:rPr lang="en-US" dirty="0"/>
              <a:t>Write brief bullets for your presentation here</a:t>
            </a:r>
            <a:endParaRPr lang="en-CA" dirty="0"/>
          </a:p>
          <a:p>
            <a:endParaRPr dirty="0"/>
          </a:p>
        </p:txBody>
      </p:sp>
      <p:sp>
        <p:nvSpPr>
          <p:cNvPr id="90" name="Google Shape;90;p19"/>
          <p:cNvSpPr txBox="1">
            <a:spLocks noGrp="1"/>
          </p:cNvSpPr>
          <p:nvPr>
            <p:ph type="body" idx="2" hasCustomPrompt="1"/>
          </p:nvPr>
        </p:nvSpPr>
        <p:spPr>
          <a:xfrm>
            <a:off x="6443200" y="1536633"/>
            <a:ext cx="5333200" cy="4555200"/>
          </a:xfrm>
          <a:prstGeom prst="rect">
            <a:avLst/>
          </a:prstGeom>
        </p:spPr>
        <p:txBody>
          <a:bodyPr spcFirstLastPara="1" wrap="square" lIns="91425" tIns="91425" rIns="91425" bIns="91425" anchor="t" anchorCtr="0">
            <a:normAutofit/>
          </a:bodyPr>
          <a:lstStyle>
            <a:lvl1pPr marL="186262" lvl="0" indent="0" algn="ctr" rtl="0">
              <a:spcBef>
                <a:spcPts val="0"/>
              </a:spcBef>
              <a:spcAft>
                <a:spcPts val="0"/>
              </a:spcAft>
              <a:buSzPts val="1400"/>
              <a:buNone/>
              <a:defRPr sz="4800" b="1">
                <a:solidFill>
                  <a:schemeClr val="bg1"/>
                </a:solidFill>
                <a:latin typeface="Georgia Pro" panose="02040502050405020303" pitchFamily="18" charset="0"/>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r>
              <a:rPr lang="en-CA" dirty="0"/>
              <a:t>“Write a quote or fact here.” </a:t>
            </a:r>
          </a:p>
        </p:txBody>
      </p:sp>
      <p:sp>
        <p:nvSpPr>
          <p:cNvPr id="91" name="Google Shape;91;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04708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87"/>
        <p:cNvGrpSpPr/>
        <p:nvPr/>
      </p:nvGrpSpPr>
      <p:grpSpPr>
        <a:xfrm>
          <a:off x="0" y="0"/>
          <a:ext cx="0" cy="0"/>
          <a:chOff x="0" y="0"/>
          <a:chExt cx="0" cy="0"/>
        </a:xfrm>
      </p:grpSpPr>
      <p:sp>
        <p:nvSpPr>
          <p:cNvPr id="88" name="Google Shape;88;p19"/>
          <p:cNvSpPr txBox="1">
            <a:spLocks noGrp="1"/>
          </p:cNvSpPr>
          <p:nvPr>
            <p:ph type="title" hasCustomPrompt="1"/>
          </p:nvPr>
        </p:nvSpPr>
        <p:spPr>
          <a:xfrm>
            <a:off x="415601" y="593367"/>
            <a:ext cx="11345476"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CA" dirty="0"/>
              <a:t>Write a subtitle here</a:t>
            </a:r>
            <a:endParaRPr dirty="0"/>
          </a:p>
        </p:txBody>
      </p:sp>
      <p:sp>
        <p:nvSpPr>
          <p:cNvPr id="89" name="Google Shape;89;p19"/>
          <p:cNvSpPr txBox="1">
            <a:spLocks noGrp="1"/>
          </p:cNvSpPr>
          <p:nvPr>
            <p:ph type="body" idx="1" hasCustomPrompt="1"/>
          </p:nvPr>
        </p:nvSpPr>
        <p:spPr>
          <a:xfrm>
            <a:off x="415601" y="1536633"/>
            <a:ext cx="4555793" cy="4611007"/>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24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pPr marL="609585" marR="0" lvl="0" indent="-423323" algn="l" defTabSz="1219170" rtl="0" eaLnBrk="1" fontAlgn="auto" latinLnBrk="0" hangingPunct="1">
              <a:lnSpc>
                <a:spcPct val="115000"/>
              </a:lnSpc>
              <a:spcBef>
                <a:spcPts val="0"/>
              </a:spcBef>
              <a:spcAft>
                <a:spcPts val="0"/>
              </a:spcAft>
              <a:buClr>
                <a:schemeClr val="dk1"/>
              </a:buClr>
              <a:buSzPts val="1400"/>
              <a:buFont typeface="Arial"/>
              <a:buChar char="●"/>
              <a:tabLst/>
              <a:defRPr/>
            </a:pPr>
            <a:r>
              <a:rPr lang="en-US" dirty="0"/>
              <a:t>Write brief bullets for your presentation here</a:t>
            </a:r>
            <a:endParaRPr lang="en-CA" dirty="0"/>
          </a:p>
          <a:p>
            <a:endParaRPr dirty="0"/>
          </a:p>
        </p:txBody>
      </p:sp>
      <p:sp>
        <p:nvSpPr>
          <p:cNvPr id="91" name="Google Shape;91;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5" name="Picture Placeholder 4">
            <a:extLst>
              <a:ext uri="{FF2B5EF4-FFF2-40B4-BE49-F238E27FC236}">
                <a16:creationId xmlns:a16="http://schemas.microsoft.com/office/drawing/2014/main" id="{CA98C3BD-D571-1EE8-0681-A77D6BEEA878}"/>
              </a:ext>
            </a:extLst>
          </p:cNvPr>
          <p:cNvSpPr>
            <a:spLocks noGrp="1"/>
          </p:cNvSpPr>
          <p:nvPr>
            <p:ph type="pic" sz="quarter" idx="13"/>
          </p:nvPr>
        </p:nvSpPr>
        <p:spPr>
          <a:xfrm>
            <a:off x="5265683" y="1534584"/>
            <a:ext cx="3184051" cy="4603749"/>
          </a:xfrm>
        </p:spPr>
        <p:txBody>
          <a:bodyPr/>
          <a:lstStyle/>
          <a:p>
            <a:endParaRPr lang="en-CA"/>
          </a:p>
        </p:txBody>
      </p:sp>
      <p:sp>
        <p:nvSpPr>
          <p:cNvPr id="6" name="Picture Placeholder 4">
            <a:extLst>
              <a:ext uri="{FF2B5EF4-FFF2-40B4-BE49-F238E27FC236}">
                <a16:creationId xmlns:a16="http://schemas.microsoft.com/office/drawing/2014/main" id="{B0EE4141-0A53-715D-227F-EBA0FD648804}"/>
              </a:ext>
            </a:extLst>
          </p:cNvPr>
          <p:cNvSpPr>
            <a:spLocks noGrp="1"/>
          </p:cNvSpPr>
          <p:nvPr>
            <p:ph type="pic" sz="quarter" idx="14"/>
          </p:nvPr>
        </p:nvSpPr>
        <p:spPr>
          <a:xfrm>
            <a:off x="8592349" y="1543891"/>
            <a:ext cx="3184051" cy="4603749"/>
          </a:xfrm>
        </p:spPr>
        <p:txBody>
          <a:bodyPr/>
          <a:lstStyle/>
          <a:p>
            <a:endParaRPr lang="en-CA"/>
          </a:p>
        </p:txBody>
      </p:sp>
    </p:spTree>
    <p:extLst>
      <p:ext uri="{BB962C8B-B14F-4D97-AF65-F5344CB8AC3E}">
        <p14:creationId xmlns:p14="http://schemas.microsoft.com/office/powerpoint/2010/main" val="1944886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C8C0933-634E-6002-B066-F0C610F7BDCD}"/>
              </a:ext>
            </a:extLst>
          </p:cNvPr>
          <p:cNvSpPr>
            <a:spLocks noGrp="1"/>
          </p:cNvSpPr>
          <p:nvPr>
            <p:ph sz="quarter" idx="20" hasCustomPrompt="1"/>
          </p:nvPr>
        </p:nvSpPr>
        <p:spPr>
          <a:xfrm>
            <a:off x="1114133" y="2639484"/>
            <a:ext cx="1991784" cy="1991783"/>
          </a:xfrm>
          <a:solidFill>
            <a:schemeClr val="accent3"/>
          </a:solidFill>
        </p:spPr>
        <p:txBody>
          <a:bodyPr/>
          <a:lstStyle>
            <a:lvl1pPr marL="152396" indent="0">
              <a:buNone/>
              <a:defRPr/>
            </a:lvl1pPr>
          </a:lstStyle>
          <a:p>
            <a:pPr lvl="0"/>
            <a:r>
              <a:rPr lang="fr-CA" dirty="0"/>
              <a:t> </a:t>
            </a:r>
            <a:endParaRPr lang="en-CA" dirty="0"/>
          </a:p>
        </p:txBody>
      </p:sp>
      <p:sp>
        <p:nvSpPr>
          <p:cNvPr id="2" name="Title 1">
            <a:extLst>
              <a:ext uri="{FF2B5EF4-FFF2-40B4-BE49-F238E27FC236}">
                <a16:creationId xmlns:a16="http://schemas.microsoft.com/office/drawing/2014/main" id="{D77864EA-9646-CFF2-293B-032E8C39B598}"/>
              </a:ext>
            </a:extLst>
          </p:cNvPr>
          <p:cNvSpPr>
            <a:spLocks noGrp="1"/>
          </p:cNvSpPr>
          <p:nvPr>
            <p:ph type="title" hasCustomPrompt="1"/>
          </p:nvPr>
        </p:nvSpPr>
        <p:spPr/>
        <p:txBody>
          <a:bodyPr/>
          <a:lstStyle/>
          <a:p>
            <a:r>
              <a:rPr lang="en-CA" dirty="0"/>
              <a:t>Write a subtitle here</a:t>
            </a:r>
          </a:p>
        </p:txBody>
      </p:sp>
      <p:sp>
        <p:nvSpPr>
          <p:cNvPr id="3" name="Slide Number Placeholder 2">
            <a:extLst>
              <a:ext uri="{FF2B5EF4-FFF2-40B4-BE49-F238E27FC236}">
                <a16:creationId xmlns:a16="http://schemas.microsoft.com/office/drawing/2014/main" id="{119E0E9B-C60E-71E4-0F1C-6F5AFAC0D93E}"/>
              </a:ext>
            </a:extLst>
          </p:cNvPr>
          <p:cNvSpPr>
            <a:spLocks noGrp="1"/>
          </p:cNvSpPr>
          <p:nvPr>
            <p:ph type="sldNum" idx="10"/>
          </p:nvPr>
        </p:nvSpPr>
        <p:spPr/>
        <p:txBody>
          <a:bodyPr/>
          <a:lstStyle/>
          <a:p>
            <a:fld id="{00000000-1234-1234-1234-123412341234}" type="slidenum">
              <a:rPr lang="en" smtClean="0"/>
              <a:pPr/>
              <a:t>‹#›</a:t>
            </a:fld>
            <a:endParaRPr lang="en"/>
          </a:p>
        </p:txBody>
      </p:sp>
      <p:sp>
        <p:nvSpPr>
          <p:cNvPr id="5" name="Text Placeholder 4">
            <a:extLst>
              <a:ext uri="{FF2B5EF4-FFF2-40B4-BE49-F238E27FC236}">
                <a16:creationId xmlns:a16="http://schemas.microsoft.com/office/drawing/2014/main" id="{2AB0509C-D4A2-DD5D-4B9A-0CEA2901227C}"/>
              </a:ext>
            </a:extLst>
          </p:cNvPr>
          <p:cNvSpPr>
            <a:spLocks noGrp="1"/>
          </p:cNvSpPr>
          <p:nvPr>
            <p:ph type="body" sz="quarter" idx="11" hasCustomPrompt="1"/>
          </p:nvPr>
        </p:nvSpPr>
        <p:spPr>
          <a:xfrm>
            <a:off x="414867" y="1479692"/>
            <a:ext cx="11436351" cy="958849"/>
          </a:xfrm>
        </p:spPr>
        <p:txBody>
          <a:bodyPr/>
          <a:lstStyle/>
          <a:p>
            <a:pPr lvl="0"/>
            <a:r>
              <a:rPr lang="en-US" dirty="0"/>
              <a:t>Write brief bullets for your presentation here</a:t>
            </a:r>
            <a:endParaRPr lang="en-CA" dirty="0"/>
          </a:p>
        </p:txBody>
      </p:sp>
      <p:sp>
        <p:nvSpPr>
          <p:cNvPr id="7" name="Picture Placeholder 6">
            <a:extLst>
              <a:ext uri="{FF2B5EF4-FFF2-40B4-BE49-F238E27FC236}">
                <a16:creationId xmlns:a16="http://schemas.microsoft.com/office/drawing/2014/main" id="{CF0FCBD1-1B78-F63C-BF7F-0899070D389B}"/>
              </a:ext>
            </a:extLst>
          </p:cNvPr>
          <p:cNvSpPr>
            <a:spLocks noGrp="1"/>
          </p:cNvSpPr>
          <p:nvPr>
            <p:ph type="pic" sz="quarter" idx="12"/>
          </p:nvPr>
        </p:nvSpPr>
        <p:spPr>
          <a:xfrm>
            <a:off x="1414204" y="2958401"/>
            <a:ext cx="1440000" cy="1440000"/>
          </a:xfrm>
        </p:spPr>
        <p:txBody>
          <a:bodyPr/>
          <a:lstStyle/>
          <a:p>
            <a:endParaRPr lang="en-CA"/>
          </a:p>
        </p:txBody>
      </p:sp>
      <p:sp>
        <p:nvSpPr>
          <p:cNvPr id="22" name="Content Placeholder 20">
            <a:extLst>
              <a:ext uri="{FF2B5EF4-FFF2-40B4-BE49-F238E27FC236}">
                <a16:creationId xmlns:a16="http://schemas.microsoft.com/office/drawing/2014/main" id="{7265F276-F1C9-B87A-F9E2-0910D0750F8E}"/>
              </a:ext>
            </a:extLst>
          </p:cNvPr>
          <p:cNvSpPr>
            <a:spLocks noGrp="1"/>
          </p:cNvSpPr>
          <p:nvPr>
            <p:ph sz="quarter" idx="21" hasCustomPrompt="1"/>
          </p:nvPr>
        </p:nvSpPr>
        <p:spPr>
          <a:xfrm>
            <a:off x="3852616" y="2639484"/>
            <a:ext cx="1991784" cy="1991783"/>
          </a:xfrm>
          <a:solidFill>
            <a:schemeClr val="accent3"/>
          </a:solidFill>
        </p:spPr>
        <p:txBody>
          <a:bodyPr/>
          <a:lstStyle>
            <a:lvl1pPr marL="152396" indent="0">
              <a:buNone/>
              <a:defRPr/>
            </a:lvl1pPr>
          </a:lstStyle>
          <a:p>
            <a:pPr lvl="0"/>
            <a:r>
              <a:rPr lang="fr-CA" dirty="0"/>
              <a:t> </a:t>
            </a:r>
            <a:endParaRPr lang="en-CA" dirty="0"/>
          </a:p>
        </p:txBody>
      </p:sp>
      <p:sp>
        <p:nvSpPr>
          <p:cNvPr id="23" name="Picture Placeholder 6">
            <a:extLst>
              <a:ext uri="{FF2B5EF4-FFF2-40B4-BE49-F238E27FC236}">
                <a16:creationId xmlns:a16="http://schemas.microsoft.com/office/drawing/2014/main" id="{6AEA4C01-05AA-AB5E-1FC0-48628DC83326}"/>
              </a:ext>
            </a:extLst>
          </p:cNvPr>
          <p:cNvSpPr>
            <a:spLocks noGrp="1"/>
          </p:cNvSpPr>
          <p:nvPr>
            <p:ph type="pic" sz="quarter" idx="22"/>
          </p:nvPr>
        </p:nvSpPr>
        <p:spPr>
          <a:xfrm>
            <a:off x="4152687" y="2958401"/>
            <a:ext cx="1440000" cy="1440000"/>
          </a:xfrm>
        </p:spPr>
        <p:txBody>
          <a:bodyPr/>
          <a:lstStyle/>
          <a:p>
            <a:endParaRPr lang="en-CA"/>
          </a:p>
        </p:txBody>
      </p:sp>
      <p:sp>
        <p:nvSpPr>
          <p:cNvPr id="24" name="Content Placeholder 20">
            <a:extLst>
              <a:ext uri="{FF2B5EF4-FFF2-40B4-BE49-F238E27FC236}">
                <a16:creationId xmlns:a16="http://schemas.microsoft.com/office/drawing/2014/main" id="{5F08BA6B-077F-D449-6EF1-F9FC749FFA15}"/>
              </a:ext>
            </a:extLst>
          </p:cNvPr>
          <p:cNvSpPr>
            <a:spLocks noGrp="1"/>
          </p:cNvSpPr>
          <p:nvPr>
            <p:ph sz="quarter" idx="23" hasCustomPrompt="1"/>
          </p:nvPr>
        </p:nvSpPr>
        <p:spPr>
          <a:xfrm>
            <a:off x="6591099" y="2639484"/>
            <a:ext cx="1991784" cy="1991783"/>
          </a:xfrm>
          <a:solidFill>
            <a:schemeClr val="accent3"/>
          </a:solidFill>
        </p:spPr>
        <p:txBody>
          <a:bodyPr/>
          <a:lstStyle>
            <a:lvl1pPr marL="152396" indent="0">
              <a:buNone/>
              <a:defRPr/>
            </a:lvl1pPr>
          </a:lstStyle>
          <a:p>
            <a:pPr lvl="0"/>
            <a:r>
              <a:rPr lang="fr-CA" dirty="0"/>
              <a:t> </a:t>
            </a:r>
            <a:endParaRPr lang="en-CA" dirty="0"/>
          </a:p>
        </p:txBody>
      </p:sp>
      <p:sp>
        <p:nvSpPr>
          <p:cNvPr id="25" name="Picture Placeholder 6">
            <a:extLst>
              <a:ext uri="{FF2B5EF4-FFF2-40B4-BE49-F238E27FC236}">
                <a16:creationId xmlns:a16="http://schemas.microsoft.com/office/drawing/2014/main" id="{4C6E4AFF-9F19-7035-EFF7-A0EF30F553F9}"/>
              </a:ext>
            </a:extLst>
          </p:cNvPr>
          <p:cNvSpPr>
            <a:spLocks noGrp="1"/>
          </p:cNvSpPr>
          <p:nvPr>
            <p:ph type="pic" sz="quarter" idx="24"/>
          </p:nvPr>
        </p:nvSpPr>
        <p:spPr>
          <a:xfrm>
            <a:off x="6891169" y="2958401"/>
            <a:ext cx="1440000" cy="1440000"/>
          </a:xfrm>
        </p:spPr>
        <p:txBody>
          <a:bodyPr/>
          <a:lstStyle/>
          <a:p>
            <a:endParaRPr lang="en-CA" dirty="0"/>
          </a:p>
        </p:txBody>
      </p:sp>
      <p:sp>
        <p:nvSpPr>
          <p:cNvPr id="26" name="Content Placeholder 20">
            <a:extLst>
              <a:ext uri="{FF2B5EF4-FFF2-40B4-BE49-F238E27FC236}">
                <a16:creationId xmlns:a16="http://schemas.microsoft.com/office/drawing/2014/main" id="{DF67CFB7-F385-D99D-914A-6ABE13F997E2}"/>
              </a:ext>
            </a:extLst>
          </p:cNvPr>
          <p:cNvSpPr>
            <a:spLocks noGrp="1"/>
          </p:cNvSpPr>
          <p:nvPr>
            <p:ph sz="quarter" idx="25" hasCustomPrompt="1"/>
          </p:nvPr>
        </p:nvSpPr>
        <p:spPr>
          <a:xfrm>
            <a:off x="9268809" y="2639484"/>
            <a:ext cx="1991784" cy="1991783"/>
          </a:xfrm>
          <a:solidFill>
            <a:schemeClr val="accent3"/>
          </a:solidFill>
        </p:spPr>
        <p:txBody>
          <a:bodyPr/>
          <a:lstStyle>
            <a:lvl1pPr marL="152396" indent="0">
              <a:buNone/>
              <a:defRPr/>
            </a:lvl1pPr>
          </a:lstStyle>
          <a:p>
            <a:pPr lvl="0"/>
            <a:r>
              <a:rPr lang="fr-CA" dirty="0"/>
              <a:t> </a:t>
            </a:r>
            <a:endParaRPr lang="en-CA" dirty="0"/>
          </a:p>
        </p:txBody>
      </p:sp>
      <p:sp>
        <p:nvSpPr>
          <p:cNvPr id="27" name="Picture Placeholder 6">
            <a:extLst>
              <a:ext uri="{FF2B5EF4-FFF2-40B4-BE49-F238E27FC236}">
                <a16:creationId xmlns:a16="http://schemas.microsoft.com/office/drawing/2014/main" id="{2F31AA9A-4867-C52B-E4C0-266B5D6162F8}"/>
              </a:ext>
            </a:extLst>
          </p:cNvPr>
          <p:cNvSpPr>
            <a:spLocks noGrp="1"/>
          </p:cNvSpPr>
          <p:nvPr>
            <p:ph type="pic" sz="quarter" idx="26"/>
          </p:nvPr>
        </p:nvSpPr>
        <p:spPr>
          <a:xfrm>
            <a:off x="9568880" y="2958401"/>
            <a:ext cx="1440000" cy="1440000"/>
          </a:xfrm>
        </p:spPr>
        <p:txBody>
          <a:bodyPr/>
          <a:lstStyle/>
          <a:p>
            <a:endParaRPr lang="en-CA"/>
          </a:p>
        </p:txBody>
      </p:sp>
      <p:sp>
        <p:nvSpPr>
          <p:cNvPr id="4" name="Text Placeholder 11">
            <a:extLst>
              <a:ext uri="{FF2B5EF4-FFF2-40B4-BE49-F238E27FC236}">
                <a16:creationId xmlns:a16="http://schemas.microsoft.com/office/drawing/2014/main" id="{0BB48916-3FFA-53B3-9A83-2559F682E406}"/>
              </a:ext>
            </a:extLst>
          </p:cNvPr>
          <p:cNvSpPr>
            <a:spLocks noGrp="1"/>
          </p:cNvSpPr>
          <p:nvPr>
            <p:ph type="body" sz="quarter" idx="16" hasCustomPrompt="1"/>
          </p:nvPr>
        </p:nvSpPr>
        <p:spPr>
          <a:xfrm>
            <a:off x="1114134" y="4766631"/>
            <a:ext cx="1993900" cy="1428749"/>
          </a:xfrm>
        </p:spPr>
        <p:txBody>
          <a:bodyPr>
            <a:normAutofit/>
          </a:bodyPr>
          <a:lstStyle>
            <a:lvl1pPr marL="0" indent="0" algn="ctr">
              <a:buNone/>
              <a:defRPr sz="1867" b="1">
                <a:solidFill>
                  <a:schemeClr val="accent1"/>
                </a:solidFill>
              </a:defRPr>
            </a:lvl1pPr>
          </a:lstStyle>
          <a:p>
            <a:r>
              <a:rPr lang="en-CA" dirty="0"/>
              <a:t>Use these icons to help draw attention to key information</a:t>
            </a:r>
          </a:p>
        </p:txBody>
      </p:sp>
      <p:sp>
        <p:nvSpPr>
          <p:cNvPr id="6" name="Text Placeholder 11">
            <a:extLst>
              <a:ext uri="{FF2B5EF4-FFF2-40B4-BE49-F238E27FC236}">
                <a16:creationId xmlns:a16="http://schemas.microsoft.com/office/drawing/2014/main" id="{BA414CF5-EA10-D8AE-0105-F615BB35F9FF}"/>
              </a:ext>
            </a:extLst>
          </p:cNvPr>
          <p:cNvSpPr>
            <a:spLocks noGrp="1"/>
          </p:cNvSpPr>
          <p:nvPr>
            <p:ph type="body" sz="quarter" idx="17" hasCustomPrompt="1"/>
          </p:nvPr>
        </p:nvSpPr>
        <p:spPr>
          <a:xfrm>
            <a:off x="3850501" y="4766631"/>
            <a:ext cx="1993900" cy="1428749"/>
          </a:xfrm>
        </p:spPr>
        <p:txBody>
          <a:bodyPr>
            <a:normAutofit/>
          </a:bodyPr>
          <a:lstStyle>
            <a:lvl1pPr marL="0" indent="0" algn="ctr">
              <a:buNone/>
              <a:defRPr sz="1867" b="1">
                <a:solidFill>
                  <a:schemeClr val="accent1"/>
                </a:solidFill>
              </a:defRPr>
            </a:lvl1pPr>
          </a:lstStyle>
          <a:p>
            <a:r>
              <a:rPr lang="en-CA" dirty="0"/>
              <a:t>You can choose new icons to match your subject matter</a:t>
            </a:r>
          </a:p>
        </p:txBody>
      </p:sp>
      <p:sp>
        <p:nvSpPr>
          <p:cNvPr id="8" name="Text Placeholder 11">
            <a:extLst>
              <a:ext uri="{FF2B5EF4-FFF2-40B4-BE49-F238E27FC236}">
                <a16:creationId xmlns:a16="http://schemas.microsoft.com/office/drawing/2014/main" id="{9C86CDC4-27AC-8035-9223-843D582B62E9}"/>
              </a:ext>
            </a:extLst>
          </p:cNvPr>
          <p:cNvSpPr>
            <a:spLocks noGrp="1"/>
          </p:cNvSpPr>
          <p:nvPr>
            <p:ph type="body" sz="quarter" idx="18" hasCustomPrompt="1"/>
          </p:nvPr>
        </p:nvSpPr>
        <p:spPr>
          <a:xfrm>
            <a:off x="6576606" y="4766631"/>
            <a:ext cx="1993900" cy="1428749"/>
          </a:xfrm>
        </p:spPr>
        <p:txBody>
          <a:bodyPr>
            <a:normAutofit/>
          </a:bodyPr>
          <a:lstStyle>
            <a:lvl1pPr marL="0" indent="0" algn="ctr">
              <a:buNone/>
              <a:defRPr sz="1867" b="1">
                <a:solidFill>
                  <a:schemeClr val="accent1"/>
                </a:solidFill>
              </a:defRPr>
            </a:lvl1pPr>
          </a:lstStyle>
          <a:p>
            <a:r>
              <a:rPr lang="en-CA" dirty="0"/>
              <a:t>Find alternative icons here:</a:t>
            </a:r>
          </a:p>
        </p:txBody>
      </p:sp>
      <p:sp>
        <p:nvSpPr>
          <p:cNvPr id="9" name="Text Placeholder 11">
            <a:extLst>
              <a:ext uri="{FF2B5EF4-FFF2-40B4-BE49-F238E27FC236}">
                <a16:creationId xmlns:a16="http://schemas.microsoft.com/office/drawing/2014/main" id="{A2B8BB05-054D-D872-62B1-1267F1799ABA}"/>
              </a:ext>
            </a:extLst>
          </p:cNvPr>
          <p:cNvSpPr>
            <a:spLocks noGrp="1"/>
          </p:cNvSpPr>
          <p:nvPr>
            <p:ph type="body" sz="quarter" idx="19" hasCustomPrompt="1"/>
          </p:nvPr>
        </p:nvSpPr>
        <p:spPr>
          <a:xfrm>
            <a:off x="9302711" y="4766631"/>
            <a:ext cx="1993900" cy="1428749"/>
          </a:xfrm>
        </p:spPr>
        <p:txBody>
          <a:bodyPr>
            <a:normAutofit/>
          </a:bodyPr>
          <a:lstStyle>
            <a:lvl1pPr marL="0" indent="0" algn="ctr">
              <a:buNone/>
              <a:defRPr sz="1867" b="1">
                <a:solidFill>
                  <a:schemeClr val="accent1"/>
                </a:solidFill>
              </a:defRPr>
            </a:lvl1pPr>
          </a:lstStyle>
          <a:p>
            <a:pPr lvl="0"/>
            <a:r>
              <a:rPr lang="en-US" dirty="0"/>
              <a:t>Visit here to learn how to insert photos into this presentation: </a:t>
            </a:r>
          </a:p>
        </p:txBody>
      </p:sp>
    </p:spTree>
    <p:extLst>
      <p:ext uri="{BB962C8B-B14F-4D97-AF65-F5344CB8AC3E}">
        <p14:creationId xmlns:p14="http://schemas.microsoft.com/office/powerpoint/2010/main" val="1736616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87"/>
        <p:cNvGrpSpPr/>
        <p:nvPr/>
      </p:nvGrpSpPr>
      <p:grpSpPr>
        <a:xfrm>
          <a:off x="0" y="0"/>
          <a:ext cx="0" cy="0"/>
          <a:chOff x="0" y="0"/>
          <a:chExt cx="0" cy="0"/>
        </a:xfrm>
      </p:grpSpPr>
      <p:sp>
        <p:nvSpPr>
          <p:cNvPr id="88" name="Google Shape;88;p19"/>
          <p:cNvSpPr txBox="1">
            <a:spLocks noGrp="1"/>
          </p:cNvSpPr>
          <p:nvPr>
            <p:ph type="title" hasCustomPrompt="1"/>
          </p:nvPr>
        </p:nvSpPr>
        <p:spPr>
          <a:xfrm>
            <a:off x="415601" y="593367"/>
            <a:ext cx="11345476"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CA" dirty="0"/>
              <a:t>Write a subtitle here</a:t>
            </a:r>
            <a:endParaRPr dirty="0"/>
          </a:p>
        </p:txBody>
      </p:sp>
      <p:sp>
        <p:nvSpPr>
          <p:cNvPr id="89" name="Google Shape;89;p19"/>
          <p:cNvSpPr txBox="1">
            <a:spLocks noGrp="1"/>
          </p:cNvSpPr>
          <p:nvPr>
            <p:ph type="body" idx="1" hasCustomPrompt="1"/>
          </p:nvPr>
        </p:nvSpPr>
        <p:spPr>
          <a:xfrm>
            <a:off x="6316723" y="1493203"/>
            <a:ext cx="5612519" cy="26880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24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pPr marL="609585" marR="0" lvl="0" indent="-423323" algn="l" defTabSz="1219170" rtl="0" eaLnBrk="1" fontAlgn="auto" latinLnBrk="0" hangingPunct="1">
              <a:lnSpc>
                <a:spcPct val="115000"/>
              </a:lnSpc>
              <a:spcBef>
                <a:spcPts val="0"/>
              </a:spcBef>
              <a:spcAft>
                <a:spcPts val="0"/>
              </a:spcAft>
              <a:buClr>
                <a:schemeClr val="dk1"/>
              </a:buClr>
              <a:buSzPts val="1400"/>
              <a:buFont typeface="Arial"/>
              <a:buChar char="●"/>
              <a:tabLst/>
              <a:defRPr/>
            </a:pPr>
            <a:r>
              <a:rPr lang="en-US" dirty="0"/>
              <a:t>Write brief bullets for your presentation here</a:t>
            </a:r>
            <a:endParaRPr lang="en-CA" dirty="0"/>
          </a:p>
          <a:p>
            <a:endParaRPr dirty="0"/>
          </a:p>
        </p:txBody>
      </p:sp>
      <p:sp>
        <p:nvSpPr>
          <p:cNvPr id="91" name="Google Shape;91;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5" name="Picture Placeholder 4">
            <a:extLst>
              <a:ext uri="{FF2B5EF4-FFF2-40B4-BE49-F238E27FC236}">
                <a16:creationId xmlns:a16="http://schemas.microsoft.com/office/drawing/2014/main" id="{CA98C3BD-D571-1EE8-0681-A77D6BEEA878}"/>
              </a:ext>
            </a:extLst>
          </p:cNvPr>
          <p:cNvSpPr>
            <a:spLocks noGrp="1"/>
          </p:cNvSpPr>
          <p:nvPr>
            <p:ph type="pic" sz="quarter" idx="13"/>
          </p:nvPr>
        </p:nvSpPr>
        <p:spPr>
          <a:xfrm>
            <a:off x="1" y="1493204"/>
            <a:ext cx="5970793" cy="2688000"/>
          </a:xfrm>
        </p:spPr>
        <p:txBody>
          <a:bodyPr/>
          <a:lstStyle/>
          <a:p>
            <a:endParaRPr lang="en-CA" dirty="0"/>
          </a:p>
        </p:txBody>
      </p:sp>
      <p:sp>
        <p:nvSpPr>
          <p:cNvPr id="6" name="Picture Placeholder 4">
            <a:extLst>
              <a:ext uri="{FF2B5EF4-FFF2-40B4-BE49-F238E27FC236}">
                <a16:creationId xmlns:a16="http://schemas.microsoft.com/office/drawing/2014/main" id="{B0EE4141-0A53-715D-227F-EBA0FD648804}"/>
              </a:ext>
            </a:extLst>
          </p:cNvPr>
          <p:cNvSpPr>
            <a:spLocks noGrp="1"/>
          </p:cNvSpPr>
          <p:nvPr>
            <p:ph type="pic" sz="quarter" idx="14"/>
          </p:nvPr>
        </p:nvSpPr>
        <p:spPr>
          <a:xfrm>
            <a:off x="6335771" y="4191511"/>
            <a:ext cx="5856229" cy="2688000"/>
          </a:xfrm>
        </p:spPr>
        <p:txBody>
          <a:bodyPr/>
          <a:lstStyle/>
          <a:p>
            <a:endParaRPr lang="en-CA" dirty="0"/>
          </a:p>
        </p:txBody>
      </p:sp>
      <p:sp>
        <p:nvSpPr>
          <p:cNvPr id="2" name="Google Shape;89;p19">
            <a:extLst>
              <a:ext uri="{FF2B5EF4-FFF2-40B4-BE49-F238E27FC236}">
                <a16:creationId xmlns:a16="http://schemas.microsoft.com/office/drawing/2014/main" id="{79902245-90BB-3696-9F40-4CDC0AA1BDEA}"/>
              </a:ext>
            </a:extLst>
          </p:cNvPr>
          <p:cNvSpPr txBox="1">
            <a:spLocks noGrp="1"/>
          </p:cNvSpPr>
          <p:nvPr>
            <p:ph type="body" idx="15" hasCustomPrompt="1"/>
          </p:nvPr>
        </p:nvSpPr>
        <p:spPr>
          <a:xfrm>
            <a:off x="345927" y="4178997"/>
            <a:ext cx="5750075" cy="26880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24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pPr marL="609585" marR="0" lvl="0" indent="-423323" algn="l" defTabSz="1219170" rtl="0" eaLnBrk="1" fontAlgn="auto" latinLnBrk="0" hangingPunct="1">
              <a:lnSpc>
                <a:spcPct val="115000"/>
              </a:lnSpc>
              <a:spcBef>
                <a:spcPts val="0"/>
              </a:spcBef>
              <a:spcAft>
                <a:spcPts val="0"/>
              </a:spcAft>
              <a:buClr>
                <a:schemeClr val="dk1"/>
              </a:buClr>
              <a:buSzPts val="1400"/>
              <a:buFont typeface="Arial"/>
              <a:buChar char="●"/>
              <a:tabLst/>
              <a:defRPr/>
            </a:pPr>
            <a:r>
              <a:rPr lang="en-US" dirty="0"/>
              <a:t>Write brief bullets for your presentation here</a:t>
            </a:r>
            <a:endParaRPr lang="en-CA" dirty="0"/>
          </a:p>
          <a:p>
            <a:endParaRPr dirty="0"/>
          </a:p>
        </p:txBody>
      </p:sp>
      <p:sp>
        <p:nvSpPr>
          <p:cNvPr id="3" name="Rectangle 2">
            <a:extLst>
              <a:ext uri="{FF2B5EF4-FFF2-40B4-BE49-F238E27FC236}">
                <a16:creationId xmlns:a16="http://schemas.microsoft.com/office/drawing/2014/main" id="{C2A8F0B3-7366-8A9E-C1FD-520E33CF523C}"/>
              </a:ext>
            </a:extLst>
          </p:cNvPr>
          <p:cNvSpPr/>
          <p:nvPr userDrawn="1"/>
        </p:nvSpPr>
        <p:spPr>
          <a:xfrm>
            <a:off x="5970795" y="1482033"/>
            <a:ext cx="345927" cy="26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4" name="Rectangle 3">
            <a:extLst>
              <a:ext uri="{FF2B5EF4-FFF2-40B4-BE49-F238E27FC236}">
                <a16:creationId xmlns:a16="http://schemas.microsoft.com/office/drawing/2014/main" id="{8C77C0C0-74A4-E382-F22D-F3A6EF0FBCFF}"/>
              </a:ext>
            </a:extLst>
          </p:cNvPr>
          <p:cNvSpPr/>
          <p:nvPr userDrawn="1"/>
        </p:nvSpPr>
        <p:spPr>
          <a:xfrm>
            <a:off x="1" y="4184723"/>
            <a:ext cx="345927" cy="26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Tree>
    <p:extLst>
      <p:ext uri="{BB962C8B-B14F-4D97-AF65-F5344CB8AC3E}">
        <p14:creationId xmlns:p14="http://schemas.microsoft.com/office/powerpoint/2010/main" val="536986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0039A-0DC2-772C-0C91-A209EF0F3BAB}"/>
              </a:ext>
            </a:extLst>
          </p:cNvPr>
          <p:cNvSpPr>
            <a:spLocks noGrp="1"/>
          </p:cNvSpPr>
          <p:nvPr>
            <p:ph type="title" hasCustomPrompt="1"/>
          </p:nvPr>
        </p:nvSpPr>
        <p:spPr>
          <a:xfrm>
            <a:off x="5856083" y="593366"/>
            <a:ext cx="5920316" cy="1533780"/>
          </a:xfrm>
        </p:spPr>
        <p:txBody>
          <a:bodyPr/>
          <a:lstStyle/>
          <a:p>
            <a:r>
              <a:rPr lang="en-US" dirty="0"/>
              <a:t>Write a title or concluding statement</a:t>
            </a:r>
            <a:endParaRPr lang="en-CA" dirty="0"/>
          </a:p>
        </p:txBody>
      </p:sp>
      <p:sp>
        <p:nvSpPr>
          <p:cNvPr id="3" name="Slide Number Placeholder 2">
            <a:extLst>
              <a:ext uri="{FF2B5EF4-FFF2-40B4-BE49-F238E27FC236}">
                <a16:creationId xmlns:a16="http://schemas.microsoft.com/office/drawing/2014/main" id="{6146CCEE-0C03-B42B-C511-903BCBEC6242}"/>
              </a:ext>
            </a:extLst>
          </p:cNvPr>
          <p:cNvSpPr>
            <a:spLocks noGrp="1"/>
          </p:cNvSpPr>
          <p:nvPr>
            <p:ph type="sldNum" idx="10"/>
          </p:nvPr>
        </p:nvSpPr>
        <p:spPr/>
        <p:txBody>
          <a:bodyPr/>
          <a:lstStyle/>
          <a:p>
            <a:fld id="{00000000-1234-1234-1234-123412341234}" type="slidenum">
              <a:rPr lang="en" smtClean="0"/>
              <a:pPr/>
              <a:t>‹#›</a:t>
            </a:fld>
            <a:endParaRPr lang="en"/>
          </a:p>
        </p:txBody>
      </p:sp>
      <p:sp>
        <p:nvSpPr>
          <p:cNvPr id="5" name="Picture Placeholder 4">
            <a:extLst>
              <a:ext uri="{FF2B5EF4-FFF2-40B4-BE49-F238E27FC236}">
                <a16:creationId xmlns:a16="http://schemas.microsoft.com/office/drawing/2014/main" id="{5B9DE3F2-4205-63C8-55D9-C9E883CB888B}"/>
              </a:ext>
            </a:extLst>
          </p:cNvPr>
          <p:cNvSpPr>
            <a:spLocks noGrp="1"/>
          </p:cNvSpPr>
          <p:nvPr>
            <p:ph type="pic" sz="quarter" idx="11"/>
          </p:nvPr>
        </p:nvSpPr>
        <p:spPr>
          <a:xfrm>
            <a:off x="-779487" y="623069"/>
            <a:ext cx="6395801" cy="6395801"/>
          </a:xfrm>
          <a:prstGeom prst="ellipse">
            <a:avLst/>
          </a:prstGeom>
          <a:noFill/>
        </p:spPr>
        <p:txBody>
          <a:bodyPr/>
          <a:lstStyle>
            <a:lvl1pPr marL="152396" indent="0">
              <a:buNone/>
              <a:defRPr/>
            </a:lvl1pPr>
          </a:lstStyle>
          <a:p>
            <a:endParaRPr lang="en-CA" dirty="0"/>
          </a:p>
        </p:txBody>
      </p:sp>
      <p:sp>
        <p:nvSpPr>
          <p:cNvPr id="11" name="Text Placeholder 10">
            <a:extLst>
              <a:ext uri="{FF2B5EF4-FFF2-40B4-BE49-F238E27FC236}">
                <a16:creationId xmlns:a16="http://schemas.microsoft.com/office/drawing/2014/main" id="{CC2798D4-42BC-9C7C-D6DB-55914DC61D3F}"/>
              </a:ext>
            </a:extLst>
          </p:cNvPr>
          <p:cNvSpPr>
            <a:spLocks noGrp="1"/>
          </p:cNvSpPr>
          <p:nvPr>
            <p:ph type="body" sz="quarter" idx="12" hasCustomPrompt="1"/>
          </p:nvPr>
        </p:nvSpPr>
        <p:spPr>
          <a:xfrm>
            <a:off x="5856818" y="2208551"/>
            <a:ext cx="5920316" cy="3927667"/>
          </a:xfrm>
        </p:spPr>
        <p:txBody>
          <a:bodyPr/>
          <a:lstStyle/>
          <a:p>
            <a:pPr lvl="0"/>
            <a:r>
              <a:rPr lang="en-US" dirty="0"/>
              <a:t>Write brief bullets for your presentation here</a:t>
            </a:r>
            <a:endParaRPr lang="en-CA" dirty="0"/>
          </a:p>
          <a:p>
            <a:pPr lvl="4"/>
            <a:endParaRPr lang="en-CA" dirty="0"/>
          </a:p>
        </p:txBody>
      </p:sp>
    </p:spTree>
    <p:extLst>
      <p:ext uri="{BB962C8B-B14F-4D97-AF65-F5344CB8AC3E}">
        <p14:creationId xmlns:p14="http://schemas.microsoft.com/office/powerpoint/2010/main" val="238406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9DE3F2-4205-63C8-55D9-C9E883CB888B}"/>
              </a:ext>
            </a:extLst>
          </p:cNvPr>
          <p:cNvSpPr>
            <a:spLocks noGrp="1"/>
          </p:cNvSpPr>
          <p:nvPr>
            <p:ph type="pic" sz="quarter" idx="11"/>
          </p:nvPr>
        </p:nvSpPr>
        <p:spPr>
          <a:xfrm>
            <a:off x="9990" y="0"/>
            <a:ext cx="12191999" cy="6858000"/>
          </a:xfrm>
        </p:spPr>
        <p:txBody>
          <a:bodyPr/>
          <a:lstStyle>
            <a:lvl1pPr marL="152396" indent="0">
              <a:buNone/>
              <a:defRPr/>
            </a:lvl1pPr>
          </a:lstStyle>
          <a:p>
            <a:endParaRPr lang="en-CA" dirty="0"/>
          </a:p>
        </p:txBody>
      </p:sp>
      <p:sp>
        <p:nvSpPr>
          <p:cNvPr id="2" name="Title 1">
            <a:extLst>
              <a:ext uri="{FF2B5EF4-FFF2-40B4-BE49-F238E27FC236}">
                <a16:creationId xmlns:a16="http://schemas.microsoft.com/office/drawing/2014/main" id="{1820039A-0DC2-772C-0C91-A209EF0F3BAB}"/>
              </a:ext>
            </a:extLst>
          </p:cNvPr>
          <p:cNvSpPr>
            <a:spLocks noGrp="1"/>
          </p:cNvSpPr>
          <p:nvPr>
            <p:ph type="title" hasCustomPrompt="1"/>
          </p:nvPr>
        </p:nvSpPr>
        <p:spPr>
          <a:xfrm>
            <a:off x="6254127" y="529039"/>
            <a:ext cx="6428412" cy="6428412"/>
          </a:xfrm>
          <a:prstGeom prst="ellipse">
            <a:avLst/>
          </a:prstGeom>
          <a:solidFill>
            <a:schemeClr val="tx2"/>
          </a:solidFill>
        </p:spPr>
        <p:txBody>
          <a:bodyPr anchor="ctr"/>
          <a:lstStyle>
            <a:lvl1pPr algn="ctr">
              <a:defRPr/>
            </a:lvl1pPr>
          </a:lstStyle>
          <a:p>
            <a:r>
              <a:rPr lang="en-US" dirty="0"/>
              <a:t>Write a title or concluding statement</a:t>
            </a:r>
            <a:endParaRPr lang="en-CA" dirty="0"/>
          </a:p>
        </p:txBody>
      </p:sp>
      <p:sp>
        <p:nvSpPr>
          <p:cNvPr id="3" name="Slide Number Placeholder 2">
            <a:extLst>
              <a:ext uri="{FF2B5EF4-FFF2-40B4-BE49-F238E27FC236}">
                <a16:creationId xmlns:a16="http://schemas.microsoft.com/office/drawing/2014/main" id="{6146CCEE-0C03-B42B-C511-903BCBEC6242}"/>
              </a:ext>
            </a:extLst>
          </p:cNvPr>
          <p:cNvSpPr>
            <a:spLocks noGrp="1"/>
          </p:cNvSpPr>
          <p:nvPr>
            <p:ph type="sldNum" idx="10"/>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249943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Canada wordmark">
            <a:extLst>
              <a:ext uri="{FF2B5EF4-FFF2-40B4-BE49-F238E27FC236}">
                <a16:creationId xmlns:a16="http://schemas.microsoft.com/office/drawing/2014/main" id="{5F415583-706B-E3BF-10D5-EDA517FC0D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7455" y="2970234"/>
            <a:ext cx="4095479" cy="981436"/>
          </a:xfrm>
          <a:prstGeom prst="rect">
            <a:avLst/>
          </a:prstGeom>
        </p:spPr>
      </p:pic>
      <p:sp>
        <p:nvSpPr>
          <p:cNvPr id="6" name="Rectangle 1">
            <a:extLst>
              <a:ext uri="{FF2B5EF4-FFF2-40B4-BE49-F238E27FC236}">
                <a16:creationId xmlns:a16="http://schemas.microsoft.com/office/drawing/2014/main" id="{85E8CCA3-57AE-E426-AD0F-857BA3F7DF19}"/>
              </a:ext>
            </a:extLst>
          </p:cNvPr>
          <p:cNvSpPr>
            <a:spLocks noChangeArrowheads="1"/>
          </p:cNvSpPr>
          <p:nvPr userDrawn="1"/>
        </p:nvSpPr>
        <p:spPr bwMode="auto">
          <a:xfrm>
            <a:off x="159895" y="6241592"/>
            <a:ext cx="8682264" cy="34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marL="0" marR="0" lvl="0" indent="0" algn="l" defTabSz="1219170" rtl="0" eaLnBrk="0" fontAlgn="base" latinLnBrk="0" hangingPunct="0">
              <a:lnSpc>
                <a:spcPct val="100000"/>
              </a:lnSpc>
              <a:spcBef>
                <a:spcPct val="0"/>
              </a:spcBef>
              <a:spcAft>
                <a:spcPct val="0"/>
              </a:spcAft>
              <a:buClrTx/>
              <a:buSzTx/>
              <a:buFontTx/>
              <a:buNone/>
              <a:tabLst/>
            </a:pPr>
            <a:r>
              <a:rPr kumimoji="0" lang="en-US" altLang="en-US" sz="1467"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His Majesty the King in Right of Canada, as represented by the Minister of Natural Resources, 2025</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978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8"/>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95431BE-2E75-833C-1FFD-2E9C464FD7DC}"/>
              </a:ext>
            </a:extLst>
          </p:cNvPr>
          <p:cNvSpPr>
            <a:spLocks noGrp="1"/>
          </p:cNvSpPr>
          <p:nvPr>
            <p:ph type="pic" sz="quarter" idx="13"/>
          </p:nvPr>
        </p:nvSpPr>
        <p:spPr>
          <a:xfrm>
            <a:off x="5107" y="2"/>
            <a:ext cx="12192000" cy="4096277"/>
          </a:xfrm>
        </p:spPr>
        <p:txBody>
          <a:bodyPr/>
          <a:lstStyle/>
          <a:p>
            <a:endParaRPr lang="en-CA"/>
          </a:p>
        </p:txBody>
      </p:sp>
      <p:sp>
        <p:nvSpPr>
          <p:cNvPr id="19" name="Google Shape;19;p3"/>
          <p:cNvSpPr txBox="1">
            <a:spLocks noGrp="1"/>
          </p:cNvSpPr>
          <p:nvPr>
            <p:ph type="title" hasCustomPrompt="1"/>
          </p:nvPr>
        </p:nvSpPr>
        <p:spPr>
          <a:xfrm>
            <a:off x="-72367" y="4100755"/>
            <a:ext cx="12351600" cy="921608"/>
          </a:xfrm>
          <a:prstGeom prst="rect">
            <a:avLst/>
          </a:prstGeom>
        </p:spPr>
        <p:txBody>
          <a:bodyPr spcFirstLastPara="1" wrap="square" lIns="91425" tIns="91425" rIns="91425" bIns="91425" anchor="ctr" anchorCtr="0">
            <a:normAutofit/>
          </a:bodyPr>
          <a:lstStyle>
            <a:lvl1pPr lvl="0" algn="ctr">
              <a:spcBef>
                <a:spcPts val="0"/>
              </a:spcBef>
              <a:spcAft>
                <a:spcPts val="0"/>
              </a:spcAft>
              <a:buSzPts val="3000"/>
              <a:buFont typeface="Georgia"/>
              <a:buNone/>
              <a:defRPr b="1">
                <a:solidFill>
                  <a:schemeClr val="tx1"/>
                </a:solidFill>
                <a:latin typeface="Georgia"/>
                <a:ea typeface="Georgia"/>
                <a:cs typeface="Georgia"/>
                <a:sym typeface="Georgia"/>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CA" dirty="0"/>
              <a:t>Write a title</a:t>
            </a:r>
            <a:endParaRPr dirty="0"/>
          </a:p>
        </p:txBody>
      </p:sp>
      <p:sp>
        <p:nvSpPr>
          <p:cNvPr id="22" name="Google Shape;22;p3"/>
          <p:cNvSpPr/>
          <p:nvPr/>
        </p:nvSpPr>
        <p:spPr>
          <a:xfrm>
            <a:off x="11276624" y="4096761"/>
            <a:ext cx="925600" cy="9256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 name="Google Shape;46;p8">
            <a:extLst>
              <a:ext uri="{FF2B5EF4-FFF2-40B4-BE49-F238E27FC236}">
                <a16:creationId xmlns:a16="http://schemas.microsoft.com/office/drawing/2014/main" id="{828B9C44-764E-9041-BF10-B30081ED041D}"/>
              </a:ext>
            </a:extLst>
          </p:cNvPr>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8" name="Text Placeholder 7">
            <a:extLst>
              <a:ext uri="{FF2B5EF4-FFF2-40B4-BE49-F238E27FC236}">
                <a16:creationId xmlns:a16="http://schemas.microsoft.com/office/drawing/2014/main" id="{38EBF391-504D-C6B2-42E0-C161B9BDDB4D}"/>
              </a:ext>
            </a:extLst>
          </p:cNvPr>
          <p:cNvSpPr>
            <a:spLocks noGrp="1"/>
          </p:cNvSpPr>
          <p:nvPr>
            <p:ph type="body" sz="quarter" idx="14" hasCustomPrompt="1"/>
          </p:nvPr>
        </p:nvSpPr>
        <p:spPr>
          <a:xfrm>
            <a:off x="5992" y="5102270"/>
            <a:ext cx="12196233" cy="704516"/>
          </a:xfrm>
        </p:spPr>
        <p:txBody>
          <a:bodyPr>
            <a:normAutofit/>
          </a:bodyPr>
          <a:lstStyle>
            <a:lvl1pPr marL="152396" indent="0" algn="ctr">
              <a:buNone/>
              <a:defRPr sz="2133" b="1">
                <a:latin typeface="Gill Sans Nova" panose="020B0602020104020203" pitchFamily="34" charset="0"/>
              </a:defRPr>
            </a:lvl1pPr>
          </a:lstStyle>
          <a:p>
            <a:pPr lvl="0"/>
            <a:r>
              <a:rPr lang="en-US" dirty="0"/>
              <a:t>Section Break</a:t>
            </a:r>
          </a:p>
        </p:txBody>
      </p:sp>
    </p:spTree>
    <p:extLst>
      <p:ext uri="{BB962C8B-B14F-4D97-AF65-F5344CB8AC3E}">
        <p14:creationId xmlns:p14="http://schemas.microsoft.com/office/powerpoint/2010/main" val="349219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1 1" preserve="1" userDrawn="1">
  <p:cSld name="Section header 1 1 1">
    <p:spTree>
      <p:nvGrpSpPr>
        <p:cNvPr id="1" name="Shape 33"/>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64C18A3-8A97-4C4A-DD7F-5CC6D423003A}"/>
              </a:ext>
            </a:extLst>
          </p:cNvPr>
          <p:cNvSpPr>
            <a:spLocks noGrp="1"/>
          </p:cNvSpPr>
          <p:nvPr>
            <p:ph type="pic" sz="quarter" idx="13"/>
          </p:nvPr>
        </p:nvSpPr>
        <p:spPr>
          <a:xfrm>
            <a:off x="1" y="1"/>
            <a:ext cx="12181417" cy="6847417"/>
          </a:xfrm>
        </p:spPr>
        <p:txBody>
          <a:bodyPr/>
          <a:lstStyle/>
          <a:p>
            <a:endParaRPr lang="en-CA"/>
          </a:p>
        </p:txBody>
      </p:sp>
      <p:sp>
        <p:nvSpPr>
          <p:cNvPr id="35" name="Google Shape;35;p6"/>
          <p:cNvSpPr txBox="1">
            <a:spLocks noGrp="1"/>
          </p:cNvSpPr>
          <p:nvPr>
            <p:ph type="title" hasCustomPrompt="1"/>
          </p:nvPr>
        </p:nvSpPr>
        <p:spPr>
          <a:xfrm>
            <a:off x="0" y="2255500"/>
            <a:ext cx="12192000" cy="11224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4500"/>
              <a:buFont typeface="Georgia"/>
              <a:buNone/>
              <a:defRPr sz="6000" b="1">
                <a:solidFill>
                  <a:schemeClr val="lt1"/>
                </a:solidFill>
                <a:latin typeface="Georgia"/>
                <a:ea typeface="Georgia"/>
                <a:cs typeface="Georgia"/>
                <a:sym typeface="Georgia"/>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CA" dirty="0"/>
              <a:t>Write a title</a:t>
            </a:r>
            <a:endParaRPr dirty="0"/>
          </a:p>
        </p:txBody>
      </p:sp>
      <p:sp>
        <p:nvSpPr>
          <p:cNvPr id="36" name="Google Shape;36;p6"/>
          <p:cNvSpPr txBox="1">
            <a:spLocks noGrp="1"/>
          </p:cNvSpPr>
          <p:nvPr>
            <p:ph type="sldNum" idx="12"/>
          </p:nvPr>
        </p:nvSpPr>
        <p:spPr>
          <a:xfrm>
            <a:off x="11266400" y="5921817"/>
            <a:ext cx="925600" cy="925600"/>
          </a:xfrm>
          <a:prstGeom prst="rect">
            <a:avLst/>
          </a:prstGeom>
          <a:solidFill>
            <a:schemeClr val="accent3"/>
          </a:solidFill>
        </p:spPr>
        <p:txBody>
          <a:bodyPr spcFirstLastPara="1" wrap="square" lIns="91425" tIns="91425" rIns="91425" bIns="91425" anchor="ctr" anchorCtr="0">
            <a:normAutofit/>
          </a:bodyPr>
          <a:lstStyle>
            <a:lvl1pPr lvl="0" algn="ctr"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71652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43"/>
        <p:cNvGrpSpPr/>
        <p:nvPr/>
      </p:nvGrpSpPr>
      <p:grpSpPr>
        <a:xfrm>
          <a:off x="0" y="0"/>
          <a:ext cx="0" cy="0"/>
          <a:chOff x="0" y="0"/>
          <a:chExt cx="0" cy="0"/>
        </a:xfrm>
      </p:grpSpPr>
      <p:sp>
        <p:nvSpPr>
          <p:cNvPr id="44" name="Google Shape;44;p8"/>
          <p:cNvSpPr txBox="1">
            <a:spLocks noGrp="1"/>
          </p:cNvSpPr>
          <p:nvPr>
            <p:ph type="title" hasCustomPrompt="1"/>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Georgia"/>
              <a:buNone/>
              <a:defRPr b="1">
                <a:latin typeface="Georgia"/>
                <a:ea typeface="Georgia"/>
                <a:cs typeface="Georgia"/>
                <a:sym typeface="Georgia"/>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CA" dirty="0"/>
              <a:t>Write a subtitle here</a:t>
            </a:r>
            <a:endParaRPr dirty="0"/>
          </a:p>
        </p:txBody>
      </p:sp>
      <p:sp>
        <p:nvSpPr>
          <p:cNvPr id="45" name="Google Shape;45;p8"/>
          <p:cNvSpPr txBox="1">
            <a:spLocks noGrp="1"/>
          </p:cNvSpPr>
          <p:nvPr>
            <p:ph type="body" idx="1" hasCustomPrompt="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marL="609585" marR="0" lvl="0" indent="-457189" algn="l" defTabSz="1219170" rtl="0" eaLnBrk="1" fontAlgn="auto" latinLnBrk="0" hangingPunct="1">
              <a:lnSpc>
                <a:spcPct val="115000"/>
              </a:lnSpc>
              <a:spcBef>
                <a:spcPts val="0"/>
              </a:spcBef>
              <a:spcAft>
                <a:spcPts val="0"/>
              </a:spcAft>
              <a:buClr>
                <a:schemeClr val="dk1"/>
              </a:buClr>
              <a:buSzPts val="1800"/>
              <a:buFont typeface="Arial"/>
              <a:buChar char="●"/>
              <a:tabLst/>
              <a:defRPr/>
            </a:pPr>
            <a:r>
              <a:rPr lang="en-CA" dirty="0"/>
              <a:t>Write brief bullets for your presentation here</a:t>
            </a:r>
          </a:p>
          <a:p>
            <a:endParaRPr dirty="0"/>
          </a:p>
        </p:txBody>
      </p:sp>
      <p:sp>
        <p:nvSpPr>
          <p:cNvPr id="46" name="Google Shape;46;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0131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preserve="1">
  <p:cSld name="Title and body 1">
    <p:bg>
      <p:bgPr>
        <a:solidFill>
          <a:schemeClr val="accent6">
            <a:lumMod val="60000"/>
            <a:lumOff val="40000"/>
          </a:schemeClr>
        </a:solid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hasCustomPrompt="1"/>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Georgia"/>
              <a:buNone/>
              <a:defRPr b="1">
                <a:latin typeface="Georgia"/>
                <a:ea typeface="Georgia"/>
                <a:cs typeface="Georgia"/>
                <a:sym typeface="Georg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CA" dirty="0"/>
              <a:t>Write a subtitle here</a:t>
            </a:r>
            <a:endParaRPr dirty="0"/>
          </a:p>
        </p:txBody>
      </p:sp>
      <p:sp>
        <p:nvSpPr>
          <p:cNvPr id="49" name="Google Shape;49;p9"/>
          <p:cNvSpPr txBox="1">
            <a:spLocks noGrp="1"/>
          </p:cNvSpPr>
          <p:nvPr>
            <p:ph type="body" idx="1" hasCustomPrompt="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marL="609585" marR="0" lvl="0" indent="-457189" algn="l" defTabSz="1219170" rtl="0" eaLnBrk="1" fontAlgn="auto" latinLnBrk="0" hangingPunct="1">
              <a:lnSpc>
                <a:spcPct val="115000"/>
              </a:lnSpc>
              <a:spcBef>
                <a:spcPts val="0"/>
              </a:spcBef>
              <a:spcAft>
                <a:spcPts val="0"/>
              </a:spcAft>
              <a:buClr>
                <a:schemeClr val="dk1"/>
              </a:buClr>
              <a:buSzPts val="1800"/>
              <a:buFont typeface="Arial"/>
              <a:buChar char="●"/>
              <a:tabLst/>
              <a:defRPr/>
            </a:pPr>
            <a:r>
              <a:rPr lang="en-CA" dirty="0"/>
              <a:t>Write brief bullets for your presentation here</a:t>
            </a:r>
          </a:p>
          <a:p>
            <a:endParaRPr dirty="0"/>
          </a:p>
        </p:txBody>
      </p:sp>
      <p:sp>
        <p:nvSpPr>
          <p:cNvPr id="50" name="Google Shape;5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08169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1" preserve="1">
  <p:cSld name="Title and body 1 1">
    <p:bg>
      <p:bgPr>
        <a:solidFill>
          <a:schemeClr val="accent3">
            <a:lumMod val="40000"/>
            <a:lumOff val="60000"/>
          </a:schemeClr>
        </a:solidFill>
        <a:effectLst/>
      </p:bgPr>
    </p:bg>
    <p:spTree>
      <p:nvGrpSpPr>
        <p:cNvPr id="1" name="Shape 51"/>
        <p:cNvGrpSpPr/>
        <p:nvPr/>
      </p:nvGrpSpPr>
      <p:grpSpPr>
        <a:xfrm>
          <a:off x="0" y="0"/>
          <a:ext cx="0" cy="0"/>
          <a:chOff x="0" y="0"/>
          <a:chExt cx="0" cy="0"/>
        </a:xfrm>
      </p:grpSpPr>
      <p:sp>
        <p:nvSpPr>
          <p:cNvPr id="52" name="Google Shape;52;p10"/>
          <p:cNvSpPr txBox="1">
            <a:spLocks noGrp="1"/>
          </p:cNvSpPr>
          <p:nvPr>
            <p:ph type="title" hasCustomPrompt="1"/>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Georgia"/>
              <a:buNone/>
              <a:defRPr b="1">
                <a:latin typeface="Georgia"/>
                <a:ea typeface="Georgia"/>
                <a:cs typeface="Georgia"/>
                <a:sym typeface="Georg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CA" dirty="0"/>
              <a:t>Write a subtitle here</a:t>
            </a:r>
            <a:endParaRPr dirty="0"/>
          </a:p>
        </p:txBody>
      </p:sp>
      <p:sp>
        <p:nvSpPr>
          <p:cNvPr id="53" name="Google Shape;53;p10"/>
          <p:cNvSpPr txBox="1">
            <a:spLocks noGrp="1"/>
          </p:cNvSpPr>
          <p:nvPr>
            <p:ph type="body" idx="1" hasCustomPrompt="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marL="609585" marR="0" lvl="0" indent="-457189" algn="l" defTabSz="1219170" rtl="0" eaLnBrk="1" fontAlgn="auto" latinLnBrk="0" hangingPunct="1">
              <a:lnSpc>
                <a:spcPct val="115000"/>
              </a:lnSpc>
              <a:spcBef>
                <a:spcPts val="0"/>
              </a:spcBef>
              <a:spcAft>
                <a:spcPts val="0"/>
              </a:spcAft>
              <a:buClr>
                <a:schemeClr val="dk1"/>
              </a:buClr>
              <a:buSzPts val="1800"/>
              <a:buFont typeface="Arial"/>
              <a:buChar char="●"/>
              <a:tabLst/>
              <a:defRPr/>
            </a:pPr>
            <a:r>
              <a:rPr lang="en-CA" dirty="0"/>
              <a:t>Write brief bullets for your presentation here</a:t>
            </a:r>
          </a:p>
          <a:p>
            <a:endParaRPr dirty="0"/>
          </a:p>
        </p:txBody>
      </p:sp>
      <p:sp>
        <p:nvSpPr>
          <p:cNvPr id="54" name="Google Shape;54;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57485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1 1 1" preserve="1">
  <p:cSld name="Title and body 1 1 1">
    <p:bg>
      <p:bgPr>
        <a:solidFill>
          <a:schemeClr val="accent1">
            <a:lumMod val="10000"/>
            <a:lumOff val="90000"/>
          </a:schemeClr>
        </a:solidFill>
        <a:effectLst/>
      </p:bgPr>
    </p:bg>
    <p:spTree>
      <p:nvGrpSpPr>
        <p:cNvPr id="1" name="Shape 55"/>
        <p:cNvGrpSpPr/>
        <p:nvPr/>
      </p:nvGrpSpPr>
      <p:grpSpPr>
        <a:xfrm>
          <a:off x="0" y="0"/>
          <a:ext cx="0" cy="0"/>
          <a:chOff x="0" y="0"/>
          <a:chExt cx="0" cy="0"/>
        </a:xfrm>
      </p:grpSpPr>
      <p:sp>
        <p:nvSpPr>
          <p:cNvPr id="56" name="Google Shape;56;p11"/>
          <p:cNvSpPr txBox="1">
            <a:spLocks noGrp="1"/>
          </p:cNvSpPr>
          <p:nvPr>
            <p:ph type="title" hasCustomPrompt="1"/>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Georgia"/>
              <a:buNone/>
              <a:defRPr b="1">
                <a:latin typeface="Georgia"/>
                <a:ea typeface="Georgia"/>
                <a:cs typeface="Georgia"/>
                <a:sym typeface="Georg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CA" dirty="0"/>
              <a:t>Write a subtitle here</a:t>
            </a:r>
            <a:endParaRPr dirty="0"/>
          </a:p>
        </p:txBody>
      </p:sp>
      <p:sp>
        <p:nvSpPr>
          <p:cNvPr id="57" name="Google Shape;57;p11"/>
          <p:cNvSpPr txBox="1">
            <a:spLocks noGrp="1"/>
          </p:cNvSpPr>
          <p:nvPr>
            <p:ph type="body" idx="1" hasCustomPrompt="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marL="609585" marR="0" lvl="0" indent="-457189" algn="l" defTabSz="1219170" rtl="0" eaLnBrk="1" fontAlgn="auto" latinLnBrk="0" hangingPunct="1">
              <a:lnSpc>
                <a:spcPct val="115000"/>
              </a:lnSpc>
              <a:spcBef>
                <a:spcPts val="0"/>
              </a:spcBef>
              <a:spcAft>
                <a:spcPts val="0"/>
              </a:spcAft>
              <a:buClr>
                <a:schemeClr val="dk1"/>
              </a:buClr>
              <a:buSzPts val="1800"/>
              <a:buFont typeface="Arial"/>
              <a:buChar char="●"/>
              <a:tabLst/>
              <a:defRPr/>
            </a:pPr>
            <a:r>
              <a:rPr lang="en-CA" dirty="0"/>
              <a:t>Write brief bullets for your presentation here</a:t>
            </a:r>
          </a:p>
          <a:p>
            <a:endParaRPr dirty="0"/>
          </a:p>
        </p:txBody>
      </p:sp>
      <p:sp>
        <p:nvSpPr>
          <p:cNvPr id="58" name="Google Shape;58;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95876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1 1 1 1" preserve="1">
  <p:cSld name="Title and body 1 1 1 1">
    <p:bg>
      <p:bgPr>
        <a:solidFill>
          <a:srgbClr val="D6D1C4"/>
        </a:solidFill>
        <a:effectLst/>
      </p:bgPr>
    </p:bg>
    <p:spTree>
      <p:nvGrpSpPr>
        <p:cNvPr id="1" name="Shape 59"/>
        <p:cNvGrpSpPr/>
        <p:nvPr/>
      </p:nvGrpSpPr>
      <p:grpSpPr>
        <a:xfrm>
          <a:off x="0" y="0"/>
          <a:ext cx="0" cy="0"/>
          <a:chOff x="0" y="0"/>
          <a:chExt cx="0" cy="0"/>
        </a:xfrm>
      </p:grpSpPr>
      <p:sp>
        <p:nvSpPr>
          <p:cNvPr id="60" name="Google Shape;60;p12"/>
          <p:cNvSpPr txBox="1">
            <a:spLocks noGrp="1"/>
          </p:cNvSpPr>
          <p:nvPr>
            <p:ph type="title" hasCustomPrompt="1"/>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Georgia"/>
              <a:buNone/>
              <a:defRPr b="1">
                <a:latin typeface="Georgia"/>
                <a:ea typeface="Georgia"/>
                <a:cs typeface="Georgia"/>
                <a:sym typeface="Georg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CA" dirty="0"/>
              <a:t>Write a subtitle here</a:t>
            </a:r>
            <a:endParaRPr dirty="0"/>
          </a:p>
        </p:txBody>
      </p:sp>
      <p:sp>
        <p:nvSpPr>
          <p:cNvPr id="61" name="Google Shape;61;p12"/>
          <p:cNvSpPr txBox="1">
            <a:spLocks noGrp="1"/>
          </p:cNvSpPr>
          <p:nvPr>
            <p:ph type="body" idx="1" hasCustomPrompt="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marL="609585" marR="0" lvl="0" indent="-457189" algn="l" defTabSz="1219170" rtl="0" eaLnBrk="1" fontAlgn="auto" latinLnBrk="0" hangingPunct="1">
              <a:lnSpc>
                <a:spcPct val="115000"/>
              </a:lnSpc>
              <a:spcBef>
                <a:spcPts val="0"/>
              </a:spcBef>
              <a:spcAft>
                <a:spcPts val="0"/>
              </a:spcAft>
              <a:buClr>
                <a:schemeClr val="dk1"/>
              </a:buClr>
              <a:buSzPts val="1800"/>
              <a:buFont typeface="Arial"/>
              <a:buChar char="●"/>
              <a:tabLst/>
              <a:defRPr/>
            </a:pPr>
            <a:r>
              <a:rPr lang="en-CA" dirty="0"/>
              <a:t>Write brief bullets for your presentation here</a:t>
            </a:r>
          </a:p>
          <a:p>
            <a:endParaRPr dirty="0"/>
          </a:p>
        </p:txBody>
      </p:sp>
      <p:sp>
        <p:nvSpPr>
          <p:cNvPr id="62" name="Google Shape;62;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4466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Georgia"/>
              <a:buNone/>
              <a:defRPr sz="3000" b="1">
                <a:solidFill>
                  <a:schemeClr val="dk1"/>
                </a:solidFill>
                <a:latin typeface="Georgia"/>
                <a:ea typeface="Georgia"/>
                <a:cs typeface="Georgia"/>
                <a:sym typeface="Georgi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0"/>
              </a:spcBef>
              <a:spcAft>
                <a:spcPts val="0"/>
              </a:spcAft>
              <a:buClr>
                <a:schemeClr val="dk1"/>
              </a:buClr>
              <a:buSzPts val="1400"/>
              <a:buChar char="○"/>
              <a:defRPr>
                <a:solidFill>
                  <a:schemeClr val="dk1"/>
                </a:solidFill>
              </a:defRPr>
            </a:lvl2pPr>
            <a:lvl3pPr marL="1371600" lvl="2" indent="-317500">
              <a:lnSpc>
                <a:spcPct val="115000"/>
              </a:lnSpc>
              <a:spcBef>
                <a:spcPts val="0"/>
              </a:spcBef>
              <a:spcAft>
                <a:spcPts val="0"/>
              </a:spcAft>
              <a:buClr>
                <a:schemeClr val="dk1"/>
              </a:buClr>
              <a:buSzPts val="1400"/>
              <a:buChar char="■"/>
              <a:defRPr>
                <a:solidFill>
                  <a:schemeClr val="dk1"/>
                </a:solidFill>
              </a:defRPr>
            </a:lvl3pPr>
            <a:lvl4pPr marL="1828800" lvl="3" indent="-317500">
              <a:lnSpc>
                <a:spcPct val="115000"/>
              </a:lnSpc>
              <a:spcBef>
                <a:spcPts val="0"/>
              </a:spcBef>
              <a:spcAft>
                <a:spcPts val="0"/>
              </a:spcAft>
              <a:buClr>
                <a:schemeClr val="dk1"/>
              </a:buClr>
              <a:buSzPts val="1400"/>
              <a:buChar char="●"/>
              <a:defRPr>
                <a:solidFill>
                  <a:schemeClr val="dk1"/>
                </a:solidFill>
              </a:defRPr>
            </a:lvl4pPr>
            <a:lvl5pPr marL="2286000" lvl="4" indent="-317500">
              <a:lnSpc>
                <a:spcPct val="115000"/>
              </a:lnSpc>
              <a:spcBef>
                <a:spcPts val="0"/>
              </a:spcBef>
              <a:spcAft>
                <a:spcPts val="0"/>
              </a:spcAft>
              <a:buClr>
                <a:schemeClr val="dk1"/>
              </a:buClr>
              <a:buSzPts val="1400"/>
              <a:buChar char="○"/>
              <a:defRPr>
                <a:solidFill>
                  <a:schemeClr val="dk1"/>
                </a:solidFill>
              </a:defRPr>
            </a:lvl5pPr>
            <a:lvl6pPr marL="2743200" lvl="5" indent="-317500">
              <a:lnSpc>
                <a:spcPct val="115000"/>
              </a:lnSpc>
              <a:spcBef>
                <a:spcPts val="0"/>
              </a:spcBef>
              <a:spcAft>
                <a:spcPts val="0"/>
              </a:spcAft>
              <a:buClr>
                <a:schemeClr val="dk1"/>
              </a:buClr>
              <a:buSzPts val="1400"/>
              <a:buChar char="■"/>
              <a:defRPr>
                <a:solidFill>
                  <a:schemeClr val="dk1"/>
                </a:solidFill>
              </a:defRPr>
            </a:lvl6pPr>
            <a:lvl7pPr marL="3200400" lvl="6" indent="-317500">
              <a:lnSpc>
                <a:spcPct val="115000"/>
              </a:lnSpc>
              <a:spcBef>
                <a:spcPts val="0"/>
              </a:spcBef>
              <a:spcAft>
                <a:spcPts val="0"/>
              </a:spcAft>
              <a:buClr>
                <a:schemeClr val="dk1"/>
              </a:buClr>
              <a:buSzPts val="1400"/>
              <a:buChar char="●"/>
              <a:defRPr>
                <a:solidFill>
                  <a:schemeClr val="dk1"/>
                </a:solidFill>
              </a:defRPr>
            </a:lvl7pPr>
            <a:lvl8pPr marL="3657600" lvl="7" indent="-317500">
              <a:lnSpc>
                <a:spcPct val="115000"/>
              </a:lnSpc>
              <a:spcBef>
                <a:spcPts val="0"/>
              </a:spcBef>
              <a:spcAft>
                <a:spcPts val="0"/>
              </a:spcAft>
              <a:buClr>
                <a:schemeClr val="dk1"/>
              </a:buClr>
              <a:buSzPts val="1400"/>
              <a:buChar char="○"/>
              <a:defRPr>
                <a:solidFill>
                  <a:schemeClr val="dk1"/>
                </a:solidFill>
              </a:defRPr>
            </a:lvl8pPr>
            <a:lvl9pPr marL="4114800" lvl="8" indent="-317500">
              <a:lnSpc>
                <a:spcPct val="115000"/>
              </a:lnSpc>
              <a:spcBef>
                <a:spcPts val="0"/>
              </a:spcBef>
              <a:spcAft>
                <a:spcPts val="0"/>
              </a:spcAft>
              <a:buClr>
                <a:schemeClr val="dk1"/>
              </a:buClr>
              <a:buSzPts val="1400"/>
              <a:buChar char="■"/>
              <a:defRPr>
                <a:solidFill>
                  <a:schemeClr val="dk1"/>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73822451"/>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diagramData" Target="../diagrams/data1.xml"/><Relationship Id="rId21" Type="http://schemas.openxmlformats.org/officeDocument/2006/relationships/image" Target="../media/image20.svg"/><Relationship Id="rId7" Type="http://schemas.microsoft.com/office/2007/relationships/diagramDrawing" Target="../diagrams/drawing1.xml"/><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9.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 tree, plant, maple&#10;&#10;Description automatically generated">
            <a:extLst>
              <a:ext uri="{FF2B5EF4-FFF2-40B4-BE49-F238E27FC236}">
                <a16:creationId xmlns:a16="http://schemas.microsoft.com/office/drawing/2014/main" id="{57E98233-A09C-EFCD-39FD-1972FF90AA67}"/>
              </a:ext>
            </a:extLst>
          </p:cNvPr>
          <p:cNvPicPr>
            <a:picLocks noGrp="1" noChangeAspect="1"/>
          </p:cNvPicPr>
          <p:nvPr>
            <p:ph type="pic" sz="quarter" idx="13"/>
          </p:nvPr>
        </p:nvPicPr>
        <p:blipFill rotWithShape="1">
          <a:blip r:embed="rId2"/>
          <a:srcRect l="18024" r="18024"/>
          <a:stretch/>
        </p:blipFill>
        <p:spPr>
          <a:noFill/>
        </p:spPr>
      </p:pic>
      <p:sp>
        <p:nvSpPr>
          <p:cNvPr id="3" name="Title 2">
            <a:extLst>
              <a:ext uri="{FF2B5EF4-FFF2-40B4-BE49-F238E27FC236}">
                <a16:creationId xmlns:a16="http://schemas.microsoft.com/office/drawing/2014/main" id="{47CF567E-DDA0-3AED-79F3-DEBBFDC164A5}"/>
              </a:ext>
            </a:extLst>
          </p:cNvPr>
          <p:cNvSpPr>
            <a:spLocks noGrp="1"/>
          </p:cNvSpPr>
          <p:nvPr>
            <p:ph type="ctrTitle"/>
          </p:nvPr>
        </p:nvSpPr>
        <p:spPr/>
        <p:txBody>
          <a:bodyPr wrap="square" anchor="ctr">
            <a:noAutofit/>
          </a:bodyPr>
          <a:lstStyle/>
          <a:p>
            <a:r>
              <a:rPr lang="en-US" sz="3200" dirty="0"/>
              <a:t>Canadian Geospatial Interoperability Framework for Emergency Management - Concept </a:t>
            </a:r>
            <a:endParaRPr lang="en-CA" sz="3200" dirty="0"/>
          </a:p>
        </p:txBody>
      </p:sp>
      <p:sp>
        <p:nvSpPr>
          <p:cNvPr id="4" name="Subtitle 3">
            <a:extLst>
              <a:ext uri="{FF2B5EF4-FFF2-40B4-BE49-F238E27FC236}">
                <a16:creationId xmlns:a16="http://schemas.microsoft.com/office/drawing/2014/main" id="{719E0845-3A33-5A6D-E4B2-FEA7F5714670}"/>
              </a:ext>
            </a:extLst>
          </p:cNvPr>
          <p:cNvSpPr>
            <a:spLocks noGrp="1"/>
          </p:cNvSpPr>
          <p:nvPr>
            <p:ph type="subTitle" idx="1"/>
          </p:nvPr>
        </p:nvSpPr>
        <p:spPr>
          <a:xfrm>
            <a:off x="374885" y="3941538"/>
            <a:ext cx="7799200" cy="1278444"/>
          </a:xfrm>
        </p:spPr>
        <p:txBody>
          <a:bodyPr wrap="square" anchor="t">
            <a:normAutofit fontScale="85000" lnSpcReduction="20000"/>
          </a:bodyPr>
          <a:lstStyle/>
          <a:p>
            <a:pPr>
              <a:lnSpc>
                <a:spcPct val="90000"/>
              </a:lnSpc>
              <a:spcAft>
                <a:spcPts val="800"/>
              </a:spcAft>
            </a:pPr>
            <a:r>
              <a:rPr lang="en-CA" sz="2533" dirty="0"/>
              <a:t>Ryan Ahola (ryan.ahola@nrcan-rncan.gc.ca)</a:t>
            </a:r>
          </a:p>
          <a:p>
            <a:pPr>
              <a:lnSpc>
                <a:spcPct val="90000"/>
              </a:lnSpc>
              <a:spcAft>
                <a:spcPts val="800"/>
              </a:spcAft>
            </a:pPr>
            <a:r>
              <a:rPr lang="en-CA" sz="2533" dirty="0"/>
              <a:t>Canada Centre for Mapping and Earth Observation</a:t>
            </a:r>
          </a:p>
          <a:p>
            <a:pPr>
              <a:lnSpc>
                <a:spcPct val="90000"/>
              </a:lnSpc>
              <a:spcAft>
                <a:spcPts val="800"/>
              </a:spcAft>
            </a:pPr>
            <a:r>
              <a:rPr lang="en-CA" sz="2533" dirty="0"/>
              <a:t>May 14, 2025</a:t>
            </a:r>
          </a:p>
        </p:txBody>
      </p:sp>
    </p:spTree>
    <p:extLst>
      <p:ext uri="{BB962C8B-B14F-4D97-AF65-F5344CB8AC3E}">
        <p14:creationId xmlns:p14="http://schemas.microsoft.com/office/powerpoint/2010/main" val="270113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500" y="600200"/>
            <a:ext cx="6102400" cy="1177800"/>
          </a:xfrm>
        </p:spPr>
        <p:txBody>
          <a:bodyPr wrap="square" anchor="ctr">
            <a:normAutofit/>
          </a:bodyPr>
          <a:lstStyle/>
          <a:p>
            <a:r>
              <a:rPr lang="en-CA" b="1" dirty="0"/>
              <a:t>Context</a:t>
            </a:r>
          </a:p>
        </p:txBody>
      </p:sp>
      <p:sp>
        <p:nvSpPr>
          <p:cNvPr id="4" name="Slide Number Placeholder 3"/>
          <p:cNvSpPr>
            <a:spLocks noGrp="1"/>
          </p:cNvSpPr>
          <p:nvPr>
            <p:ph type="sldNum" idx="12"/>
          </p:nvPr>
        </p:nvSpPr>
        <p:spPr>
          <a:xfrm>
            <a:off x="11296611" y="6217623"/>
            <a:ext cx="731600" cy="524800"/>
          </a:xfrm>
        </p:spPr>
        <p:txBody>
          <a:bodyPr wrap="square" anchor="ctr">
            <a:normAutofit/>
          </a:bodyPr>
          <a:lstStyle/>
          <a:p>
            <a:pPr>
              <a:spcAft>
                <a:spcPts val="600"/>
              </a:spcAft>
            </a:pPr>
            <a:fld id="{8395A67B-D0FE-F448-80B1-1191BC67A3E6}" type="slidenum">
              <a:rPr lang="en-US" smtClean="0"/>
              <a:pPr>
                <a:spcAft>
                  <a:spcPts val="600"/>
                </a:spcAft>
              </a:pPr>
              <a:t>2</a:t>
            </a:fld>
            <a:endParaRPr lang="en-US"/>
          </a:p>
        </p:txBody>
      </p:sp>
      <p:pic>
        <p:nvPicPr>
          <p:cNvPr id="5" name="Graphic 4" descr="Silo with solid fill">
            <a:extLst>
              <a:ext uri="{FF2B5EF4-FFF2-40B4-BE49-F238E27FC236}">
                <a16:creationId xmlns:a16="http://schemas.microsoft.com/office/drawing/2014/main" id="{2210A79A-2556-AF7C-A9C6-BD5CFBFA88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53349" y="1971039"/>
            <a:ext cx="3810000" cy="3810000"/>
          </a:xfrm>
          <a:prstGeom prst="rect">
            <a:avLst/>
          </a:prstGeom>
        </p:spPr>
      </p:pic>
      <p:sp>
        <p:nvSpPr>
          <p:cNvPr id="3" name="Content Placeholder 2"/>
          <p:cNvSpPr>
            <a:spLocks noGrp="1"/>
          </p:cNvSpPr>
          <p:nvPr>
            <p:ph type="body" sz="quarter" idx="14"/>
          </p:nvPr>
        </p:nvSpPr>
        <p:spPr>
          <a:xfrm>
            <a:off x="628651" y="1971039"/>
            <a:ext cx="7124698" cy="4503844"/>
          </a:xfrm>
        </p:spPr>
        <p:txBody>
          <a:bodyPr wrap="square" anchor="t">
            <a:normAutofit fontScale="92500"/>
          </a:bodyPr>
          <a:lstStyle/>
          <a:p>
            <a:pPr>
              <a:spcAft>
                <a:spcPts val="600"/>
              </a:spcAft>
              <a:buSzPct val="100000"/>
              <a:buFont typeface="Arial" panose="020B0604020202020204" pitchFamily="34" charset="0"/>
              <a:buChar char="•"/>
            </a:pPr>
            <a:r>
              <a:rPr lang="en-CA" sz="2400" dirty="0"/>
              <a:t>Geospatial is critical for emergency management and effective coordination.</a:t>
            </a:r>
          </a:p>
          <a:p>
            <a:pPr>
              <a:spcAft>
                <a:spcPts val="600"/>
              </a:spcAft>
              <a:buSzPct val="100000"/>
              <a:buFont typeface="Arial" panose="020B0604020202020204" pitchFamily="34" charset="0"/>
              <a:buChar char="•"/>
            </a:pPr>
            <a:r>
              <a:rPr lang="en-CA" sz="2400" dirty="0"/>
              <a:t>Emergency managers have a critical dependency on data from partners (e.g. government, non-governmental organizations, etc.). Inconsistencies with multiple aspects of data provision make it difficult to make decisions during emergencies.</a:t>
            </a:r>
          </a:p>
          <a:p>
            <a:pPr>
              <a:spcAft>
                <a:spcPts val="600"/>
              </a:spcAft>
              <a:buSzPct val="100000"/>
              <a:buFont typeface="Arial" panose="020B0604020202020204" pitchFamily="34" charset="0"/>
              <a:buChar char="•"/>
            </a:pPr>
            <a:r>
              <a:rPr lang="en-CA" sz="2400" dirty="0"/>
              <a:t>Goal of providing partners with </a:t>
            </a:r>
            <a:r>
              <a:rPr lang="en-CA" sz="2400" b="1" dirty="0"/>
              <a:t>options</a:t>
            </a:r>
            <a:r>
              <a:rPr lang="en-CA" sz="2400" dirty="0"/>
              <a:t> to implement interoperable approaches to simplify use of geospatial during emergencies.</a:t>
            </a:r>
          </a:p>
        </p:txBody>
      </p:sp>
    </p:spTree>
    <p:extLst>
      <p:ext uri="{BB962C8B-B14F-4D97-AF65-F5344CB8AC3E}">
        <p14:creationId xmlns:p14="http://schemas.microsoft.com/office/powerpoint/2010/main" val="179070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CA868-8CE2-56DB-BBD8-58AB899F83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3346F0-9ABD-2C3F-F70E-82B02B89AE98}"/>
              </a:ext>
            </a:extLst>
          </p:cNvPr>
          <p:cNvSpPr>
            <a:spLocks noGrp="1"/>
          </p:cNvSpPr>
          <p:nvPr>
            <p:ph type="title"/>
          </p:nvPr>
        </p:nvSpPr>
        <p:spPr>
          <a:xfrm>
            <a:off x="642499" y="600200"/>
            <a:ext cx="9882066" cy="1177800"/>
          </a:xfrm>
        </p:spPr>
        <p:txBody>
          <a:bodyPr wrap="square" anchor="ctr">
            <a:normAutofit/>
          </a:bodyPr>
          <a:lstStyle/>
          <a:p>
            <a:r>
              <a:rPr lang="en-CA" b="1" dirty="0"/>
              <a:t>Examples of Challenges</a:t>
            </a:r>
          </a:p>
        </p:txBody>
      </p:sp>
      <p:sp>
        <p:nvSpPr>
          <p:cNvPr id="4" name="Slide Number Placeholder 3">
            <a:extLst>
              <a:ext uri="{FF2B5EF4-FFF2-40B4-BE49-F238E27FC236}">
                <a16:creationId xmlns:a16="http://schemas.microsoft.com/office/drawing/2014/main" id="{15E5413C-D365-9F00-DBE0-AB5093438D6C}"/>
              </a:ext>
            </a:extLst>
          </p:cNvPr>
          <p:cNvSpPr>
            <a:spLocks noGrp="1"/>
          </p:cNvSpPr>
          <p:nvPr>
            <p:ph type="sldNum" idx="12"/>
          </p:nvPr>
        </p:nvSpPr>
        <p:spPr>
          <a:xfrm>
            <a:off x="11296611" y="6217623"/>
            <a:ext cx="731600" cy="524800"/>
          </a:xfrm>
        </p:spPr>
        <p:txBody>
          <a:bodyPr wrap="square" anchor="ctr">
            <a:normAutofit/>
          </a:bodyPr>
          <a:lstStyle/>
          <a:p>
            <a:pPr>
              <a:spcAft>
                <a:spcPts val="600"/>
              </a:spcAft>
            </a:pPr>
            <a:fld id="{8395A67B-D0FE-F448-80B1-1191BC67A3E6}" type="slidenum">
              <a:rPr lang="en-US" smtClean="0"/>
              <a:pPr>
                <a:spcAft>
                  <a:spcPts val="600"/>
                </a:spcAft>
              </a:pPr>
              <a:t>3</a:t>
            </a:fld>
            <a:endParaRPr lang="en-US"/>
          </a:p>
        </p:txBody>
      </p:sp>
      <p:graphicFrame>
        <p:nvGraphicFramePr>
          <p:cNvPr id="6" name="Diagram 5">
            <a:extLst>
              <a:ext uri="{FF2B5EF4-FFF2-40B4-BE49-F238E27FC236}">
                <a16:creationId xmlns:a16="http://schemas.microsoft.com/office/drawing/2014/main" id="{8DDCB104-ED42-2497-E973-03178CF8B969}"/>
              </a:ext>
            </a:extLst>
          </p:cNvPr>
          <p:cNvGraphicFramePr/>
          <p:nvPr>
            <p:extLst>
              <p:ext uri="{D42A27DB-BD31-4B8C-83A1-F6EECF244321}">
                <p14:modId xmlns:p14="http://schemas.microsoft.com/office/powerpoint/2010/main" val="2426118861"/>
              </p:ext>
            </p:extLst>
          </p:nvPr>
        </p:nvGraphicFramePr>
        <p:xfrm>
          <a:off x="1243077" y="1622612"/>
          <a:ext cx="9406993" cy="4857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phic 9" descr="Basic Shapes with solid fill">
            <a:extLst>
              <a:ext uri="{FF2B5EF4-FFF2-40B4-BE49-F238E27FC236}">
                <a16:creationId xmlns:a16="http://schemas.microsoft.com/office/drawing/2014/main" id="{91EDE912-C7B7-36DC-854A-5E0CAE5C42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35741" y="1851211"/>
            <a:ext cx="466164" cy="466164"/>
          </a:xfrm>
          <a:prstGeom prst="rect">
            <a:avLst/>
          </a:prstGeom>
        </p:spPr>
      </p:pic>
      <p:pic>
        <p:nvPicPr>
          <p:cNvPr id="12" name="Graphic 11" descr="Closed book with solid fill">
            <a:extLst>
              <a:ext uri="{FF2B5EF4-FFF2-40B4-BE49-F238E27FC236}">
                <a16:creationId xmlns:a16="http://schemas.microsoft.com/office/drawing/2014/main" id="{5EE6C3C3-8E76-488B-9086-5AE6A07BD0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79494" y="2528047"/>
            <a:ext cx="398929" cy="398929"/>
          </a:xfrm>
          <a:prstGeom prst="rect">
            <a:avLst/>
          </a:prstGeom>
        </p:spPr>
      </p:pic>
      <p:pic>
        <p:nvPicPr>
          <p:cNvPr id="14" name="Graphic 13" descr="Good Inventory with solid fill">
            <a:extLst>
              <a:ext uri="{FF2B5EF4-FFF2-40B4-BE49-F238E27FC236}">
                <a16:creationId xmlns:a16="http://schemas.microsoft.com/office/drawing/2014/main" id="{D2C62A8D-EFE2-EC37-1EE0-02711FF3AA6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03994" y="3155576"/>
            <a:ext cx="398930" cy="398930"/>
          </a:xfrm>
          <a:prstGeom prst="rect">
            <a:avLst/>
          </a:prstGeom>
        </p:spPr>
      </p:pic>
      <p:pic>
        <p:nvPicPr>
          <p:cNvPr id="16" name="Graphic 15" descr="Clock with solid fill">
            <a:extLst>
              <a:ext uri="{FF2B5EF4-FFF2-40B4-BE49-F238E27FC236}">
                <a16:creationId xmlns:a16="http://schemas.microsoft.com/office/drawing/2014/main" id="{A12B4059-F2A5-F87D-C93A-AFA689BF7FA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075329" y="3860765"/>
            <a:ext cx="398929" cy="398929"/>
          </a:xfrm>
          <a:prstGeom prst="rect">
            <a:avLst/>
          </a:prstGeom>
        </p:spPr>
      </p:pic>
      <p:pic>
        <p:nvPicPr>
          <p:cNvPr id="18" name="Graphic 17" descr="Badge Tick with solid fill">
            <a:extLst>
              <a:ext uri="{FF2B5EF4-FFF2-40B4-BE49-F238E27FC236}">
                <a16:creationId xmlns:a16="http://schemas.microsoft.com/office/drawing/2014/main" id="{A032BFF1-4EB7-54BE-4A4A-7320623E50A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01368" y="4519198"/>
            <a:ext cx="398930" cy="398930"/>
          </a:xfrm>
          <a:prstGeom prst="rect">
            <a:avLst/>
          </a:prstGeom>
        </p:spPr>
      </p:pic>
      <p:pic>
        <p:nvPicPr>
          <p:cNvPr id="20" name="Graphic 19" descr="Lock with solid fill">
            <a:extLst>
              <a:ext uri="{FF2B5EF4-FFF2-40B4-BE49-F238E27FC236}">
                <a16:creationId xmlns:a16="http://schemas.microsoft.com/office/drawing/2014/main" id="{E3E45956-C4B7-D022-CBF8-56214A2E4E0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788457" y="5159703"/>
            <a:ext cx="398930" cy="398930"/>
          </a:xfrm>
          <a:prstGeom prst="rect">
            <a:avLst/>
          </a:prstGeom>
        </p:spPr>
      </p:pic>
      <p:pic>
        <p:nvPicPr>
          <p:cNvPr id="22" name="Graphic 21" descr="Head with gears with solid fill">
            <a:extLst>
              <a:ext uri="{FF2B5EF4-FFF2-40B4-BE49-F238E27FC236}">
                <a16:creationId xmlns:a16="http://schemas.microsoft.com/office/drawing/2014/main" id="{A048CE9A-F5F5-D9E8-2A83-66F7A8EB0A1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402975" y="5849906"/>
            <a:ext cx="398930" cy="398930"/>
          </a:xfrm>
          <a:prstGeom prst="rect">
            <a:avLst/>
          </a:prstGeom>
        </p:spPr>
      </p:pic>
    </p:spTree>
    <p:extLst>
      <p:ext uri="{BB962C8B-B14F-4D97-AF65-F5344CB8AC3E}">
        <p14:creationId xmlns:p14="http://schemas.microsoft.com/office/powerpoint/2010/main" val="365054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A2B3C-E747-7082-AD82-B2B5683FE3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5144EE-BF5E-051B-04FD-91FD2B63A627}"/>
              </a:ext>
            </a:extLst>
          </p:cNvPr>
          <p:cNvSpPr>
            <a:spLocks noGrp="1"/>
          </p:cNvSpPr>
          <p:nvPr>
            <p:ph type="title"/>
          </p:nvPr>
        </p:nvSpPr>
        <p:spPr>
          <a:xfrm>
            <a:off x="642500" y="600200"/>
            <a:ext cx="6102400" cy="1177800"/>
          </a:xfrm>
        </p:spPr>
        <p:txBody>
          <a:bodyPr wrap="square" anchor="ctr">
            <a:normAutofit/>
          </a:bodyPr>
          <a:lstStyle/>
          <a:p>
            <a:r>
              <a:rPr lang="en-CA" b="1" dirty="0"/>
              <a:t>Framework</a:t>
            </a:r>
          </a:p>
        </p:txBody>
      </p:sp>
      <p:sp>
        <p:nvSpPr>
          <p:cNvPr id="4" name="Slide Number Placeholder 3">
            <a:extLst>
              <a:ext uri="{FF2B5EF4-FFF2-40B4-BE49-F238E27FC236}">
                <a16:creationId xmlns:a16="http://schemas.microsoft.com/office/drawing/2014/main" id="{3635F017-C880-0217-9CA3-44313B936757}"/>
              </a:ext>
            </a:extLst>
          </p:cNvPr>
          <p:cNvSpPr>
            <a:spLocks noGrp="1"/>
          </p:cNvSpPr>
          <p:nvPr>
            <p:ph type="sldNum" idx="12"/>
          </p:nvPr>
        </p:nvSpPr>
        <p:spPr>
          <a:xfrm>
            <a:off x="11296611" y="6217623"/>
            <a:ext cx="731600" cy="524800"/>
          </a:xfrm>
        </p:spPr>
        <p:txBody>
          <a:bodyPr wrap="square" anchor="ctr">
            <a:normAutofit/>
          </a:bodyPr>
          <a:lstStyle/>
          <a:p>
            <a:pPr>
              <a:spcAft>
                <a:spcPts val="600"/>
              </a:spcAft>
            </a:pPr>
            <a:fld id="{8395A67B-D0FE-F448-80B1-1191BC67A3E6}" type="slidenum">
              <a:rPr lang="en-US" smtClean="0"/>
              <a:pPr>
                <a:spcAft>
                  <a:spcPts val="600"/>
                </a:spcAft>
              </a:pPr>
              <a:t>4</a:t>
            </a:fld>
            <a:endParaRPr lang="en-US"/>
          </a:p>
        </p:txBody>
      </p:sp>
      <p:pic>
        <p:nvPicPr>
          <p:cNvPr id="7" name="Graphic 6" descr="Checklist with solid fill">
            <a:extLst>
              <a:ext uri="{FF2B5EF4-FFF2-40B4-BE49-F238E27FC236}">
                <a16:creationId xmlns:a16="http://schemas.microsoft.com/office/drawing/2014/main" id="{22D2C1A2-A858-DAFF-AF89-A37A32DD41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54047" y="2010549"/>
            <a:ext cx="3861435" cy="3861435"/>
          </a:xfrm>
          <a:prstGeom prst="rect">
            <a:avLst/>
          </a:prstGeom>
        </p:spPr>
      </p:pic>
      <p:sp>
        <p:nvSpPr>
          <p:cNvPr id="3" name="Content Placeholder 2">
            <a:extLst>
              <a:ext uri="{FF2B5EF4-FFF2-40B4-BE49-F238E27FC236}">
                <a16:creationId xmlns:a16="http://schemas.microsoft.com/office/drawing/2014/main" id="{E2675AE1-A6B6-2217-9C8A-2C3EA896F248}"/>
              </a:ext>
            </a:extLst>
          </p:cNvPr>
          <p:cNvSpPr>
            <a:spLocks noGrp="1"/>
          </p:cNvSpPr>
          <p:nvPr>
            <p:ph type="body" sz="quarter" idx="14"/>
          </p:nvPr>
        </p:nvSpPr>
        <p:spPr>
          <a:xfrm>
            <a:off x="628651" y="1971039"/>
            <a:ext cx="7484408" cy="4503844"/>
          </a:xfrm>
        </p:spPr>
        <p:txBody>
          <a:bodyPr wrap="square" anchor="t">
            <a:normAutofit/>
          </a:bodyPr>
          <a:lstStyle/>
          <a:p>
            <a:pPr>
              <a:lnSpc>
                <a:spcPct val="105000"/>
              </a:lnSpc>
              <a:spcAft>
                <a:spcPts val="600"/>
              </a:spcAft>
              <a:buSzPct val="100000"/>
              <a:buFont typeface="Arial" panose="020B0604020202020204" pitchFamily="34" charset="0"/>
              <a:buChar char="•"/>
            </a:pPr>
            <a:r>
              <a:rPr lang="en-CA" dirty="0"/>
              <a:t>Framework to act as reference material for emergency management partners. Will provide </a:t>
            </a:r>
            <a:r>
              <a:rPr lang="en-CA" b="1" dirty="0"/>
              <a:t>options</a:t>
            </a:r>
            <a:r>
              <a:rPr lang="en-CA" dirty="0"/>
              <a:t>, not </a:t>
            </a:r>
            <a:r>
              <a:rPr lang="en-CA" b="1" dirty="0"/>
              <a:t>requirements</a:t>
            </a:r>
            <a:r>
              <a:rPr lang="en-CA" dirty="0"/>
              <a:t>.</a:t>
            </a:r>
          </a:p>
          <a:p>
            <a:pPr>
              <a:lnSpc>
                <a:spcPct val="105000"/>
              </a:lnSpc>
              <a:spcAft>
                <a:spcPts val="600"/>
              </a:spcAft>
              <a:buSzPct val="100000"/>
              <a:buFont typeface="Arial" panose="020B0604020202020204" pitchFamily="34" charset="0"/>
              <a:buChar char="•"/>
            </a:pPr>
            <a:r>
              <a:rPr lang="en-CA" dirty="0"/>
              <a:t>Will support:</a:t>
            </a:r>
          </a:p>
          <a:p>
            <a:pPr marL="541338" lvl="1" indent="-254000">
              <a:lnSpc>
                <a:spcPct val="105000"/>
              </a:lnSpc>
              <a:spcAft>
                <a:spcPts val="600"/>
              </a:spcAft>
              <a:buSzPct val="100000"/>
              <a:buFont typeface="Wingdings" panose="05000000000000000000" pitchFamily="2" charset="2"/>
              <a:buChar char="§"/>
            </a:pPr>
            <a:r>
              <a:rPr lang="en-CA" sz="1800" dirty="0"/>
              <a:t>Understanding of what interoperability means.</a:t>
            </a:r>
          </a:p>
          <a:p>
            <a:pPr marL="541338" lvl="1" indent="-254000">
              <a:lnSpc>
                <a:spcPct val="105000"/>
              </a:lnSpc>
              <a:spcAft>
                <a:spcPts val="600"/>
              </a:spcAft>
              <a:buSzPct val="100000"/>
              <a:buFont typeface="Wingdings" panose="05000000000000000000" pitchFamily="2" charset="2"/>
              <a:buChar char="§"/>
            </a:pPr>
            <a:r>
              <a:rPr lang="en-CA" sz="1800" dirty="0"/>
              <a:t>Options for the standards-based techniques that can be used to support consistent use of geospatial information.</a:t>
            </a:r>
          </a:p>
          <a:p>
            <a:pPr marL="541338" lvl="1" indent="-254000">
              <a:lnSpc>
                <a:spcPct val="105000"/>
              </a:lnSpc>
              <a:spcAft>
                <a:spcPts val="600"/>
              </a:spcAft>
              <a:buSzPct val="100000"/>
              <a:buFont typeface="Wingdings" panose="05000000000000000000" pitchFamily="2" charset="2"/>
              <a:buChar char="§"/>
            </a:pPr>
            <a:r>
              <a:rPr lang="en-CA" sz="1800" dirty="0"/>
              <a:t>An ongoing Canadian approach to developing interoperability guidance for emergency management.</a:t>
            </a:r>
          </a:p>
          <a:p>
            <a:pPr marL="265113" indent="-265113">
              <a:lnSpc>
                <a:spcPct val="105000"/>
              </a:lnSpc>
              <a:spcAft>
                <a:spcPts val="600"/>
              </a:spcAft>
              <a:buSzPct val="100000"/>
              <a:buFont typeface="Arial" panose="020B0604020202020204" pitchFamily="34" charset="0"/>
              <a:buChar char="•"/>
            </a:pPr>
            <a:r>
              <a:rPr lang="en-CA" dirty="0"/>
              <a:t>Leadership from Natural Resources Canada with Public Safety Canada endorsement. Requirements from provincial/territorial emergency management organizations will be incorporated as necessary.</a:t>
            </a:r>
          </a:p>
        </p:txBody>
      </p:sp>
    </p:spTree>
    <p:extLst>
      <p:ext uri="{BB962C8B-B14F-4D97-AF65-F5344CB8AC3E}">
        <p14:creationId xmlns:p14="http://schemas.microsoft.com/office/powerpoint/2010/main" val="3295426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20260-7891-8D90-E318-F7C44FBD97F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29B0C9-5523-BCA6-2B72-2184FCFCB984}"/>
              </a:ext>
            </a:extLst>
          </p:cNvPr>
          <p:cNvSpPr>
            <a:spLocks noGrp="1"/>
          </p:cNvSpPr>
          <p:nvPr>
            <p:ph type="sldNum" idx="12"/>
          </p:nvPr>
        </p:nvSpPr>
        <p:spPr>
          <a:xfrm>
            <a:off x="11296611" y="6217623"/>
            <a:ext cx="731600" cy="524800"/>
          </a:xfrm>
        </p:spPr>
        <p:txBody>
          <a:bodyPr wrap="square" anchor="ctr">
            <a:normAutofit/>
          </a:bodyPr>
          <a:lstStyle/>
          <a:p>
            <a:pPr>
              <a:spcAft>
                <a:spcPts val="600"/>
              </a:spcAft>
            </a:pPr>
            <a:fld id="{8395A67B-D0FE-F448-80B1-1191BC67A3E6}" type="slidenum">
              <a:rPr lang="en-US" smtClean="0">
                <a:solidFill>
                  <a:schemeClr val="tx1"/>
                </a:solidFill>
              </a:rPr>
              <a:pPr>
                <a:spcAft>
                  <a:spcPts val="600"/>
                </a:spcAft>
              </a:pPr>
              <a:t>5</a:t>
            </a:fld>
            <a:endParaRPr lang="en-US" dirty="0">
              <a:solidFill>
                <a:schemeClr val="tx1"/>
              </a:solidFill>
            </a:endParaRPr>
          </a:p>
        </p:txBody>
      </p:sp>
      <p:graphicFrame>
        <p:nvGraphicFramePr>
          <p:cNvPr id="6" name="Content Placeholder 2">
            <a:extLst>
              <a:ext uri="{FF2B5EF4-FFF2-40B4-BE49-F238E27FC236}">
                <a16:creationId xmlns:a16="http://schemas.microsoft.com/office/drawing/2014/main" id="{D62E360F-7EA7-E2F1-79F5-FC6CD821417E}"/>
              </a:ext>
            </a:extLst>
          </p:cNvPr>
          <p:cNvGraphicFramePr/>
          <p:nvPr>
            <p:extLst>
              <p:ext uri="{D42A27DB-BD31-4B8C-83A1-F6EECF244321}">
                <p14:modId xmlns:p14="http://schemas.microsoft.com/office/powerpoint/2010/main" val="1277016466"/>
              </p:ext>
            </p:extLst>
          </p:nvPr>
        </p:nvGraphicFramePr>
        <p:xfrm>
          <a:off x="642501" y="1894840"/>
          <a:ext cx="11385711" cy="4362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033ED1ED-4571-8EC3-E021-DBCD2FD6CBB1}"/>
              </a:ext>
            </a:extLst>
          </p:cNvPr>
          <p:cNvSpPr txBox="1">
            <a:spLocks/>
          </p:cNvSpPr>
          <p:nvPr/>
        </p:nvSpPr>
        <p:spPr>
          <a:xfrm>
            <a:off x="642499" y="600200"/>
            <a:ext cx="7300229" cy="11778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Georgia"/>
              <a:buNone/>
              <a:defRPr sz="4667" b="1"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9pPr>
          </a:lstStyle>
          <a:p>
            <a:r>
              <a:rPr lang="en-CA" kern="0" dirty="0"/>
              <a:t>Envisioned Contents</a:t>
            </a:r>
          </a:p>
        </p:txBody>
      </p:sp>
    </p:spTree>
    <p:extLst>
      <p:ext uri="{BB962C8B-B14F-4D97-AF65-F5344CB8AC3E}">
        <p14:creationId xmlns:p14="http://schemas.microsoft.com/office/powerpoint/2010/main" val="3177968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73CFA-CE76-FC43-C15D-68C226EE755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0E3767-48D8-E637-1E24-B0DAA03E7060}"/>
              </a:ext>
            </a:extLst>
          </p:cNvPr>
          <p:cNvSpPr>
            <a:spLocks noGrp="1"/>
          </p:cNvSpPr>
          <p:nvPr>
            <p:ph type="sldNum" idx="12"/>
          </p:nvPr>
        </p:nvSpPr>
        <p:spPr>
          <a:xfrm>
            <a:off x="11296611" y="6217623"/>
            <a:ext cx="731600" cy="524800"/>
          </a:xfrm>
        </p:spPr>
        <p:txBody>
          <a:bodyPr spcFirstLastPara="1" wrap="square" lIns="91425" tIns="91425" rIns="91425" bIns="91425" anchor="ctr" anchorCtr="0">
            <a:normAutofit/>
          </a:bodyPr>
          <a:lstStyle/>
          <a:p>
            <a:pPr>
              <a:spcAft>
                <a:spcPts val="600"/>
              </a:spcAft>
            </a:pPr>
            <a:fld id="{8395A67B-D0FE-F448-80B1-1191BC67A3E6}" type="slidenum">
              <a:rPr lang="en" smtClean="0"/>
              <a:pPr>
                <a:spcAft>
                  <a:spcPts val="600"/>
                </a:spcAft>
              </a:pPr>
              <a:t>6</a:t>
            </a:fld>
            <a:endParaRPr lang="en"/>
          </a:p>
        </p:txBody>
      </p:sp>
      <p:sp>
        <p:nvSpPr>
          <p:cNvPr id="7" name="Content Placeholder 2">
            <a:extLst>
              <a:ext uri="{FF2B5EF4-FFF2-40B4-BE49-F238E27FC236}">
                <a16:creationId xmlns:a16="http://schemas.microsoft.com/office/drawing/2014/main" id="{F4595961-FAE2-01F2-79A3-7D78E27F5765}"/>
              </a:ext>
            </a:extLst>
          </p:cNvPr>
          <p:cNvSpPr txBox="1">
            <a:spLocks/>
          </p:cNvSpPr>
          <p:nvPr/>
        </p:nvSpPr>
        <p:spPr>
          <a:xfrm>
            <a:off x="1288254" y="5068300"/>
            <a:ext cx="10740764" cy="955985"/>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200" indent="-342900">
              <a:lnSpc>
                <a:spcPct val="105000"/>
              </a:lnSpc>
              <a:spcAft>
                <a:spcPts val="600"/>
              </a:spcAft>
              <a:buClr>
                <a:schemeClr val="dk1"/>
              </a:buClr>
              <a:buSzPct val="100000"/>
              <a:buFont typeface="Arial"/>
              <a:buChar char="●"/>
            </a:pPr>
            <a:r>
              <a:rPr lang="en-US" sz="1400" dirty="0">
                <a:solidFill>
                  <a:schemeClr val="dk1"/>
                </a:solidFill>
              </a:rPr>
              <a:t>Data Catalog: Suggestions for creating an interoperable data catalog.</a:t>
            </a:r>
          </a:p>
          <a:p>
            <a:pPr marL="457200" indent="-342900">
              <a:lnSpc>
                <a:spcPct val="105000"/>
              </a:lnSpc>
              <a:spcAft>
                <a:spcPts val="600"/>
              </a:spcAft>
              <a:buClr>
                <a:schemeClr val="dk1"/>
              </a:buClr>
              <a:buSzPct val="100000"/>
              <a:buFont typeface="Arial"/>
              <a:buChar char="●"/>
            </a:pPr>
            <a:r>
              <a:rPr lang="en-US" sz="1400" dirty="0">
                <a:solidFill>
                  <a:schemeClr val="dk1"/>
                </a:solidFill>
              </a:rPr>
              <a:t>Data Quality Statements: Overview of what data quality means for emergency management and how to realize interoperable data quality metrics.</a:t>
            </a:r>
          </a:p>
        </p:txBody>
      </p:sp>
      <p:graphicFrame>
        <p:nvGraphicFramePr>
          <p:cNvPr id="6" name="Content Placeholder 2">
            <a:extLst>
              <a:ext uri="{FF2B5EF4-FFF2-40B4-BE49-F238E27FC236}">
                <a16:creationId xmlns:a16="http://schemas.microsoft.com/office/drawing/2014/main" id="{3D77DD03-B1DB-A9D5-615F-A50877F18A56}"/>
              </a:ext>
            </a:extLst>
          </p:cNvPr>
          <p:cNvGraphicFramePr/>
          <p:nvPr>
            <p:extLst>
              <p:ext uri="{D42A27DB-BD31-4B8C-83A1-F6EECF244321}">
                <p14:modId xmlns:p14="http://schemas.microsoft.com/office/powerpoint/2010/main" val="336749932"/>
              </p:ext>
            </p:extLst>
          </p:nvPr>
        </p:nvGraphicFramePr>
        <p:xfrm>
          <a:off x="643467" y="1747520"/>
          <a:ext cx="11385551" cy="3320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A9B76DB0-C937-E852-FE8D-A5BF9B8F7D81}"/>
              </a:ext>
            </a:extLst>
          </p:cNvPr>
          <p:cNvSpPr txBox="1"/>
          <p:nvPr/>
        </p:nvSpPr>
        <p:spPr>
          <a:xfrm>
            <a:off x="999960" y="5916270"/>
            <a:ext cx="10740765" cy="646331"/>
          </a:xfrm>
          <a:prstGeom prst="rect">
            <a:avLst/>
          </a:prstGeom>
          <a:noFill/>
        </p:spPr>
        <p:txBody>
          <a:bodyPr wrap="square" rtlCol="0">
            <a:spAutoFit/>
          </a:bodyPr>
          <a:lstStyle/>
          <a:p>
            <a:r>
              <a:rPr lang="en-US" sz="1800" dirty="0">
                <a:solidFill>
                  <a:schemeClr val="dk1"/>
                </a:solidFill>
              </a:rPr>
              <a:t>Aiming to achieve </a:t>
            </a:r>
            <a:r>
              <a:rPr lang="en-US" sz="1800" b="1" dirty="0">
                <a:solidFill>
                  <a:schemeClr val="dk1"/>
                </a:solidFill>
              </a:rPr>
              <a:t>minimum viable interoperability</a:t>
            </a:r>
            <a:r>
              <a:rPr lang="en-US" sz="1800" dirty="0">
                <a:solidFill>
                  <a:schemeClr val="dk1"/>
                </a:solidFill>
              </a:rPr>
              <a:t> - minimum level of interoperability that emergency managers should strive for, for a particular theme.</a:t>
            </a:r>
          </a:p>
        </p:txBody>
      </p:sp>
      <p:sp>
        <p:nvSpPr>
          <p:cNvPr id="3" name="Arrow: Right 2">
            <a:extLst>
              <a:ext uri="{FF2B5EF4-FFF2-40B4-BE49-F238E27FC236}">
                <a16:creationId xmlns:a16="http://schemas.microsoft.com/office/drawing/2014/main" id="{657A1ADA-1B10-159C-B9AA-A108EEB35396}"/>
              </a:ext>
            </a:extLst>
          </p:cNvPr>
          <p:cNvSpPr/>
          <p:nvPr/>
        </p:nvSpPr>
        <p:spPr>
          <a:xfrm>
            <a:off x="369124" y="6055524"/>
            <a:ext cx="548685" cy="3678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
            <a:extLst>
              <a:ext uri="{FF2B5EF4-FFF2-40B4-BE49-F238E27FC236}">
                <a16:creationId xmlns:a16="http://schemas.microsoft.com/office/drawing/2014/main" id="{DADFCAF5-2834-08F5-C126-61AD577B79AC}"/>
              </a:ext>
            </a:extLst>
          </p:cNvPr>
          <p:cNvSpPr txBox="1">
            <a:spLocks/>
          </p:cNvSpPr>
          <p:nvPr/>
        </p:nvSpPr>
        <p:spPr>
          <a:xfrm>
            <a:off x="642499" y="600200"/>
            <a:ext cx="10043430" cy="11778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Georgia"/>
              <a:buNone/>
              <a:defRPr sz="4667" b="1"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9pPr>
          </a:lstStyle>
          <a:p>
            <a:r>
              <a:rPr lang="en-CA" kern="0" dirty="0"/>
              <a:t>Envisioned Contents (cont’d)</a:t>
            </a:r>
          </a:p>
        </p:txBody>
      </p:sp>
    </p:spTree>
    <p:extLst>
      <p:ext uri="{BB962C8B-B14F-4D97-AF65-F5344CB8AC3E}">
        <p14:creationId xmlns:p14="http://schemas.microsoft.com/office/powerpoint/2010/main" val="948527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0CADC-DEC9-CD7D-7F95-B4849E108A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3B31F9-0CC7-1E2D-E55B-C1183A72910C}"/>
              </a:ext>
            </a:extLst>
          </p:cNvPr>
          <p:cNvSpPr>
            <a:spLocks noGrp="1"/>
          </p:cNvSpPr>
          <p:nvPr>
            <p:ph type="title"/>
          </p:nvPr>
        </p:nvSpPr>
        <p:spPr>
          <a:xfrm>
            <a:off x="642500" y="600200"/>
            <a:ext cx="6102400" cy="1177800"/>
          </a:xfrm>
        </p:spPr>
        <p:txBody>
          <a:bodyPr wrap="square" anchor="ctr">
            <a:normAutofit/>
          </a:bodyPr>
          <a:lstStyle/>
          <a:p>
            <a:r>
              <a:rPr lang="en-CA" b="1" dirty="0"/>
              <a:t>Feedback</a:t>
            </a:r>
            <a:endParaRPr lang="en-CA" b="1"/>
          </a:p>
        </p:txBody>
      </p:sp>
      <p:sp>
        <p:nvSpPr>
          <p:cNvPr id="4" name="Slide Number Placeholder 3">
            <a:extLst>
              <a:ext uri="{FF2B5EF4-FFF2-40B4-BE49-F238E27FC236}">
                <a16:creationId xmlns:a16="http://schemas.microsoft.com/office/drawing/2014/main" id="{4FBB7FC5-870E-5E8F-C2A6-08BE74715CC2}"/>
              </a:ext>
            </a:extLst>
          </p:cNvPr>
          <p:cNvSpPr>
            <a:spLocks noGrp="1"/>
          </p:cNvSpPr>
          <p:nvPr>
            <p:ph type="sldNum" idx="12"/>
          </p:nvPr>
        </p:nvSpPr>
        <p:spPr>
          <a:xfrm>
            <a:off x="11296611" y="6217623"/>
            <a:ext cx="731600" cy="524800"/>
          </a:xfrm>
        </p:spPr>
        <p:txBody>
          <a:bodyPr wrap="square" anchor="ctr">
            <a:normAutofit/>
          </a:bodyPr>
          <a:lstStyle/>
          <a:p>
            <a:pPr>
              <a:spcAft>
                <a:spcPts val="600"/>
              </a:spcAft>
            </a:pPr>
            <a:fld id="{8395A67B-D0FE-F448-80B1-1191BC67A3E6}" type="slidenum">
              <a:rPr lang="en-US" smtClean="0"/>
              <a:pPr>
                <a:spcAft>
                  <a:spcPts val="600"/>
                </a:spcAft>
              </a:pPr>
              <a:t>7</a:t>
            </a:fld>
            <a:endParaRPr lang="en-US" dirty="0"/>
          </a:p>
        </p:txBody>
      </p:sp>
      <p:pic>
        <p:nvPicPr>
          <p:cNvPr id="6" name="Graphic 5" descr="Customer review with solid fill">
            <a:extLst>
              <a:ext uri="{FF2B5EF4-FFF2-40B4-BE49-F238E27FC236}">
                <a16:creationId xmlns:a16="http://schemas.microsoft.com/office/drawing/2014/main" id="{C59A362C-7BF8-1EF4-5E90-C96D5A9745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07937" y="1829235"/>
            <a:ext cx="4054474" cy="4054474"/>
          </a:xfrm>
          <a:prstGeom prst="rect">
            <a:avLst/>
          </a:prstGeom>
        </p:spPr>
      </p:pic>
      <p:sp>
        <p:nvSpPr>
          <p:cNvPr id="3" name="Content Placeholder 2">
            <a:extLst>
              <a:ext uri="{FF2B5EF4-FFF2-40B4-BE49-F238E27FC236}">
                <a16:creationId xmlns:a16="http://schemas.microsoft.com/office/drawing/2014/main" id="{56A42266-1BA1-703A-93D3-2C387E0DA6D5}"/>
              </a:ext>
            </a:extLst>
          </p:cNvPr>
          <p:cNvSpPr>
            <a:spLocks noGrp="1"/>
          </p:cNvSpPr>
          <p:nvPr>
            <p:ph type="body" sz="quarter" idx="14"/>
          </p:nvPr>
        </p:nvSpPr>
        <p:spPr>
          <a:xfrm>
            <a:off x="628651" y="1971039"/>
            <a:ext cx="6087533" cy="4503844"/>
          </a:xfrm>
        </p:spPr>
        <p:txBody>
          <a:bodyPr wrap="square" anchor="t">
            <a:normAutofit/>
          </a:bodyPr>
          <a:lstStyle/>
          <a:p>
            <a:pPr>
              <a:spcAft>
                <a:spcPts val="600"/>
              </a:spcAft>
              <a:buSzPct val="100000"/>
              <a:buFont typeface="Arial" panose="020B0604020202020204" pitchFamily="34" charset="0"/>
              <a:buChar char="•"/>
            </a:pPr>
            <a:r>
              <a:rPr lang="en-CA" sz="2400" b="1" dirty="0"/>
              <a:t>Your feedback is critical to create a valuable Framework.</a:t>
            </a:r>
          </a:p>
          <a:p>
            <a:pPr marL="541338" lvl="1" indent="-254000">
              <a:spcAft>
                <a:spcPts val="600"/>
              </a:spcAft>
              <a:buSzPct val="100000"/>
              <a:buFont typeface="Wingdings" panose="05000000000000000000" pitchFamily="2" charset="2"/>
              <a:buChar char="§"/>
            </a:pPr>
            <a:r>
              <a:rPr lang="en-CA" sz="2400" dirty="0"/>
              <a:t>Will the proposed Framework concept be valuable for your organization?</a:t>
            </a:r>
          </a:p>
          <a:p>
            <a:pPr marL="541338" lvl="1" indent="-254000">
              <a:spcAft>
                <a:spcPts val="600"/>
              </a:spcAft>
              <a:buSzPct val="100000"/>
              <a:buFont typeface="Wingdings" panose="05000000000000000000" pitchFamily="2" charset="2"/>
              <a:buChar char="§"/>
            </a:pPr>
            <a:r>
              <a:rPr lang="en-CA" sz="2400" dirty="0"/>
              <a:t>Are the Envisioned Contents useful? What needs improving? What is missing?</a:t>
            </a:r>
          </a:p>
        </p:txBody>
      </p:sp>
    </p:spTree>
    <p:extLst>
      <p:ext uri="{BB962C8B-B14F-4D97-AF65-F5344CB8AC3E}">
        <p14:creationId xmlns:p14="http://schemas.microsoft.com/office/powerpoint/2010/main" val="2288374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36D01CF8-23B8-1C68-72F3-EF32E77932FC}"/>
              </a:ext>
            </a:extLst>
          </p:cNvPr>
          <p:cNvSpPr txBox="1">
            <a:spLocks/>
          </p:cNvSpPr>
          <p:nvPr/>
        </p:nvSpPr>
        <p:spPr>
          <a:xfrm>
            <a:off x="11296611" y="6217623"/>
            <a:ext cx="731600" cy="524800"/>
          </a:xfrm>
          <a:prstGeom prst="rect">
            <a:avLst/>
          </a:prstGeom>
        </p:spPr>
        <p:txBody>
          <a:bodyPr wrap="square"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8395A67B-D0FE-F448-80B1-1191BC67A3E6}" type="slidenum">
              <a:rPr lang="en-US" sz="1333" smtClean="0">
                <a:solidFill>
                  <a:schemeClr val="dk2"/>
                </a:solidFill>
              </a:rPr>
              <a:pPr algn="r">
                <a:spcAft>
                  <a:spcPts val="600"/>
                </a:spcAft>
              </a:pPr>
              <a:t>8</a:t>
            </a:fld>
            <a:endParaRPr lang="en-US" sz="1333" dirty="0">
              <a:solidFill>
                <a:schemeClr val="dk2"/>
              </a:solidFill>
            </a:endParaRPr>
          </a:p>
        </p:txBody>
      </p:sp>
    </p:spTree>
    <p:extLst>
      <p:ext uri="{BB962C8B-B14F-4D97-AF65-F5344CB8AC3E}">
        <p14:creationId xmlns:p14="http://schemas.microsoft.com/office/powerpoint/2010/main" val="30367710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240108|-11700327|-8754175|-9605520|-12039861|NRCan&quot;,&quot;Id&quot;:&quot;620d5e1f3745306c104b3f07&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1_NRCan-Darck-green">
  <a:themeElements>
    <a:clrScheme name="NRCan_Darck-green">
      <a:dk1>
        <a:sysClr val="windowText" lastClr="000000"/>
      </a:dk1>
      <a:lt1>
        <a:srgbClr val="C8CBCB"/>
      </a:lt1>
      <a:dk2>
        <a:srgbClr val="07333E"/>
      </a:dk2>
      <a:lt2>
        <a:srgbClr val="FFFFFF"/>
      </a:lt2>
      <a:accent1>
        <a:srgbClr val="07333E"/>
      </a:accent1>
      <a:accent2>
        <a:srgbClr val="10566F"/>
      </a:accent2>
      <a:accent3>
        <a:srgbClr val="CAC244"/>
      </a:accent3>
      <a:accent4>
        <a:srgbClr val="C8CBCB"/>
      </a:accent4>
      <a:accent5>
        <a:srgbClr val="1B1B1A"/>
      </a:accent5>
      <a:accent6>
        <a:srgbClr val="5F7A7C"/>
      </a:accent6>
      <a:hlink>
        <a:srgbClr val="5E89B2"/>
      </a:hlink>
      <a:folHlink>
        <a:srgbClr val="5E89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19619fd-75dc-48cb-820d-8f683a95dd8b}" enabled="1" method="Privileged" siteId="{05c95b33-90ca-49d5-b644-288b930b912b}" removed="0"/>
</clbl:labelList>
</file>

<file path=docProps/app.xml><?xml version="1.0" encoding="utf-8"?>
<Properties xmlns="http://schemas.openxmlformats.org/officeDocument/2006/extended-properties" xmlns:vt="http://schemas.openxmlformats.org/officeDocument/2006/docPropsVTypes">
  <TotalTime>2661</TotalTime>
  <Words>533</Words>
  <Application>Microsoft Office PowerPoint</Application>
  <PresentationFormat>Widescreen</PresentationFormat>
  <Paragraphs>51</Paragraphs>
  <Slides>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Georgia</vt:lpstr>
      <vt:lpstr>Georgia Pro</vt:lpstr>
      <vt:lpstr>Gill Sans Nova</vt:lpstr>
      <vt:lpstr>Wingdings</vt:lpstr>
      <vt:lpstr>1_NRCan-Darck-green</vt:lpstr>
      <vt:lpstr>Canadian Geospatial Interoperability Framework for Emergency Management - Concept </vt:lpstr>
      <vt:lpstr>Context</vt:lpstr>
      <vt:lpstr>Examples of Challenges</vt:lpstr>
      <vt:lpstr>Framework</vt:lpstr>
      <vt:lpstr>PowerPoint Presentation</vt:lpstr>
      <vt:lpstr>PowerPoint Presentation</vt:lpstr>
      <vt:lpstr>Feedback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Ahola, Ryan (he, him | il, lui)</cp:lastModifiedBy>
  <cp:revision>252</cp:revision>
  <cp:lastPrinted>2020-01-06T22:46:42Z</cp:lastPrinted>
  <dcterms:created xsi:type="dcterms:W3CDTF">2019-08-12T13:09:44Z</dcterms:created>
  <dcterms:modified xsi:type="dcterms:W3CDTF">2025-05-14T13:03:14Z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Theme:7\1_Office Theme:3</vt:lpwstr>
  </property>
  <property fmtid="{D5CDD505-2E9C-101B-9397-08002B2CF9AE}" pid="3" name="ClassificationContentMarkingHeaderText">
    <vt:lpwstr>UNCLASSIFIED - NON CLASSIFIÉ</vt:lpwstr>
  </property>
  <property fmtid="{D5CDD505-2E9C-101B-9397-08002B2CF9AE}" pid="4" name="_AdHocReviewCycleID">
    <vt:i4>-678715297</vt:i4>
  </property>
  <property fmtid="{D5CDD505-2E9C-101B-9397-08002B2CF9AE}" pid="5" name="_NewReviewCycle">
    <vt:lpwstr/>
  </property>
  <property fmtid="{D5CDD505-2E9C-101B-9397-08002B2CF9AE}" pid="6" name="_EmailSubject">
    <vt:lpwstr>For when you're back - EMGCP</vt:lpwstr>
  </property>
  <property fmtid="{D5CDD505-2E9C-101B-9397-08002B2CF9AE}" pid="7" name="_AuthorEmail">
    <vt:lpwstr>Darlene.Tran@ps-sp.gc.ca</vt:lpwstr>
  </property>
  <property fmtid="{D5CDD505-2E9C-101B-9397-08002B2CF9AE}" pid="8" name="_AuthorEmailDisplayName">
    <vt:lpwstr>Tran, Darlene</vt:lpwstr>
  </property>
</Properties>
</file>