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31"/>
  </p:notesMasterIdLst>
  <p:handoutMasterIdLst>
    <p:handoutMasterId r:id="rId32"/>
  </p:handoutMasterIdLst>
  <p:sldIdLst>
    <p:sldId id="289" r:id="rId5"/>
    <p:sldId id="4740" r:id="rId6"/>
    <p:sldId id="290" r:id="rId7"/>
    <p:sldId id="355" r:id="rId8"/>
    <p:sldId id="356" r:id="rId9"/>
    <p:sldId id="358" r:id="rId10"/>
    <p:sldId id="359" r:id="rId11"/>
    <p:sldId id="360" r:id="rId12"/>
    <p:sldId id="361" r:id="rId13"/>
    <p:sldId id="293" r:id="rId14"/>
    <p:sldId id="362" r:id="rId15"/>
    <p:sldId id="313" r:id="rId16"/>
    <p:sldId id="315" r:id="rId17"/>
    <p:sldId id="316" r:id="rId18"/>
    <p:sldId id="317" r:id="rId19"/>
    <p:sldId id="318" r:id="rId20"/>
    <p:sldId id="320" r:id="rId21"/>
    <p:sldId id="322" r:id="rId22"/>
    <p:sldId id="323" r:id="rId23"/>
    <p:sldId id="324" r:id="rId24"/>
    <p:sldId id="325" r:id="rId25"/>
    <p:sldId id="328" r:id="rId26"/>
    <p:sldId id="330" r:id="rId27"/>
    <p:sldId id="363" r:id="rId28"/>
    <p:sldId id="364" r:id="rId29"/>
    <p:sldId id="311" r:id="rId30"/>
  </p:sldIdLst>
  <p:sldSz cx="9144000" cy="5143500" type="screen16x9"/>
  <p:notesSz cx="6934200" cy="9232900"/>
  <p:defaultTextStyle>
    <a:defPPr>
      <a:defRPr lang="en-US"/>
    </a:defPPr>
    <a:lvl1pPr algn="l" rtl="0" eaLnBrk="0" fontAlgn="base" hangingPunct="0">
      <a:spcBef>
        <a:spcPct val="0"/>
      </a:spcBef>
      <a:spcAft>
        <a:spcPct val="0"/>
      </a:spcAft>
      <a:defRPr sz="900" kern="1200">
        <a:solidFill>
          <a:schemeClr val="tx1"/>
        </a:solidFill>
        <a:latin typeface="Arial" panose="020B0604020202020204" pitchFamily="34" charset="0"/>
        <a:ea typeface="+mn-ea"/>
        <a:cs typeface="Arial" panose="020B0604020202020204" pitchFamily="34" charset="0"/>
      </a:defRPr>
    </a:lvl1pPr>
    <a:lvl2pPr marL="368300" indent="88900" algn="l" rtl="0" eaLnBrk="0" fontAlgn="base" hangingPunct="0">
      <a:spcBef>
        <a:spcPct val="0"/>
      </a:spcBef>
      <a:spcAft>
        <a:spcPct val="0"/>
      </a:spcAft>
      <a:defRPr sz="900" kern="1200">
        <a:solidFill>
          <a:schemeClr val="tx1"/>
        </a:solidFill>
        <a:latin typeface="Arial" panose="020B0604020202020204" pitchFamily="34" charset="0"/>
        <a:ea typeface="+mn-ea"/>
        <a:cs typeface="Arial" panose="020B0604020202020204" pitchFamily="34" charset="0"/>
      </a:defRPr>
    </a:lvl2pPr>
    <a:lvl3pPr marL="738188" indent="176213" algn="l" rtl="0" eaLnBrk="0" fontAlgn="base" hangingPunct="0">
      <a:spcBef>
        <a:spcPct val="0"/>
      </a:spcBef>
      <a:spcAft>
        <a:spcPct val="0"/>
      </a:spcAft>
      <a:defRPr sz="900" kern="1200">
        <a:solidFill>
          <a:schemeClr val="tx1"/>
        </a:solidFill>
        <a:latin typeface="Arial" panose="020B0604020202020204" pitchFamily="34" charset="0"/>
        <a:ea typeface="+mn-ea"/>
        <a:cs typeface="Arial" panose="020B0604020202020204" pitchFamily="34" charset="0"/>
      </a:defRPr>
    </a:lvl3pPr>
    <a:lvl4pPr marL="1108075" indent="263525" algn="l" rtl="0" eaLnBrk="0" fontAlgn="base" hangingPunct="0">
      <a:spcBef>
        <a:spcPct val="0"/>
      </a:spcBef>
      <a:spcAft>
        <a:spcPct val="0"/>
      </a:spcAft>
      <a:defRPr sz="900" kern="1200">
        <a:solidFill>
          <a:schemeClr val="tx1"/>
        </a:solidFill>
        <a:latin typeface="Arial" panose="020B0604020202020204" pitchFamily="34" charset="0"/>
        <a:ea typeface="+mn-ea"/>
        <a:cs typeface="Arial" panose="020B0604020202020204" pitchFamily="34" charset="0"/>
      </a:defRPr>
    </a:lvl4pPr>
    <a:lvl5pPr marL="1477963" indent="350838" algn="l" rtl="0" eaLnBrk="0" fontAlgn="base" hangingPunct="0">
      <a:spcBef>
        <a:spcPct val="0"/>
      </a:spcBef>
      <a:spcAft>
        <a:spcPct val="0"/>
      </a:spcAft>
      <a:defRPr sz="9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4D2B"/>
    <a:srgbClr val="D55C3B"/>
    <a:srgbClr val="9F3E22"/>
    <a:srgbClr val="FFA43F"/>
    <a:srgbClr val="FFC685"/>
    <a:srgbClr val="ED7021"/>
    <a:srgbClr val="FFFFFF"/>
    <a:srgbClr val="D9D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84598" autoAdjust="0"/>
  </p:normalViewPr>
  <p:slideViewPr>
    <p:cSldViewPr>
      <p:cViewPr varScale="1">
        <p:scale>
          <a:sx n="108" d="100"/>
          <a:sy n="108" d="100"/>
        </p:scale>
        <p:origin x="1040" y="76"/>
      </p:cViewPr>
      <p:guideLst>
        <p:guide orient="horz" pos="162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24009E8-F118-E8F9-5CC3-7291686B95E4}"/>
              </a:ext>
            </a:extLst>
          </p:cNvPr>
          <p:cNvSpPr>
            <a:spLocks noGrp="1" noChangeArrowheads="1"/>
          </p:cNvSpPr>
          <p:nvPr>
            <p:ph type="hdr" sz="quarter"/>
          </p:nvPr>
        </p:nvSpPr>
        <p:spPr bwMode="auto">
          <a:xfrm>
            <a:off x="0" y="0"/>
            <a:ext cx="3005138" cy="460375"/>
          </a:xfrm>
          <a:prstGeom prst="rect">
            <a:avLst/>
          </a:prstGeom>
          <a:noFill/>
          <a:ln>
            <a:noFill/>
          </a:ln>
          <a:effectLst/>
        </p:spPr>
        <p:txBody>
          <a:bodyPr vert="horz" wrap="square" lIns="92309" tIns="46154" rIns="92309" bIns="46154" numCol="1" anchor="t" anchorCtr="0" compatLnSpc="1">
            <a:prstTxWarp prst="textNoShape">
              <a:avLst/>
            </a:prstTxWarp>
          </a:bodyPr>
          <a:lstStyle>
            <a:lvl1pPr defTabSz="922338" eaLnBrk="1" hangingPunct="1">
              <a:spcBef>
                <a:spcPct val="0"/>
              </a:spcBef>
              <a:buClrTx/>
              <a:buFontTx/>
              <a:buNone/>
              <a:defRPr sz="1000">
                <a:latin typeface="Arial" charset="0"/>
                <a:cs typeface="+mn-cs"/>
              </a:defRPr>
            </a:lvl1pPr>
          </a:lstStyle>
          <a:p>
            <a:pPr>
              <a:defRPr/>
            </a:pPr>
            <a:endParaRPr lang="en-CA" altLang="en-US"/>
          </a:p>
        </p:txBody>
      </p:sp>
      <p:sp>
        <p:nvSpPr>
          <p:cNvPr id="105475" name="Rectangle 3">
            <a:extLst>
              <a:ext uri="{FF2B5EF4-FFF2-40B4-BE49-F238E27FC236}">
                <a16:creationId xmlns:a16="http://schemas.microsoft.com/office/drawing/2014/main" id="{DB78287E-E815-53B7-A536-C23385C90DD5}"/>
              </a:ext>
            </a:extLst>
          </p:cNvPr>
          <p:cNvSpPr>
            <a:spLocks noGrp="1" noChangeArrowheads="1"/>
          </p:cNvSpPr>
          <p:nvPr>
            <p:ph type="dt" sz="quarter" idx="1"/>
          </p:nvPr>
        </p:nvSpPr>
        <p:spPr bwMode="auto">
          <a:xfrm>
            <a:off x="3927475" y="0"/>
            <a:ext cx="3005138" cy="460375"/>
          </a:xfrm>
          <a:prstGeom prst="rect">
            <a:avLst/>
          </a:prstGeom>
          <a:noFill/>
          <a:ln>
            <a:noFill/>
          </a:ln>
          <a:effectLst/>
        </p:spPr>
        <p:txBody>
          <a:bodyPr vert="horz" wrap="square" lIns="92309" tIns="46154" rIns="92309" bIns="46154" numCol="1" anchor="t" anchorCtr="0" compatLnSpc="1">
            <a:prstTxWarp prst="textNoShape">
              <a:avLst/>
            </a:prstTxWarp>
          </a:bodyPr>
          <a:lstStyle>
            <a:lvl1pPr algn="r" defTabSz="922338" eaLnBrk="1" hangingPunct="1">
              <a:spcBef>
                <a:spcPct val="0"/>
              </a:spcBef>
              <a:buClrTx/>
              <a:buFontTx/>
              <a:buNone/>
              <a:defRPr sz="1000">
                <a:latin typeface="Arial" charset="0"/>
                <a:cs typeface="+mn-cs"/>
              </a:defRPr>
            </a:lvl1pPr>
          </a:lstStyle>
          <a:p>
            <a:pPr>
              <a:defRPr/>
            </a:pPr>
            <a:endParaRPr lang="en-CA" altLang="en-US"/>
          </a:p>
        </p:txBody>
      </p:sp>
      <p:sp>
        <p:nvSpPr>
          <p:cNvPr id="105476" name="Rectangle 4">
            <a:extLst>
              <a:ext uri="{FF2B5EF4-FFF2-40B4-BE49-F238E27FC236}">
                <a16:creationId xmlns:a16="http://schemas.microsoft.com/office/drawing/2014/main" id="{287B6757-5083-B67A-AA87-2BF4708D7206}"/>
              </a:ext>
            </a:extLst>
          </p:cNvPr>
          <p:cNvSpPr>
            <a:spLocks noGrp="1" noChangeArrowheads="1"/>
          </p:cNvSpPr>
          <p:nvPr>
            <p:ph type="ftr" sz="quarter" idx="2"/>
          </p:nvPr>
        </p:nvSpPr>
        <p:spPr bwMode="auto">
          <a:xfrm>
            <a:off x="0" y="8770938"/>
            <a:ext cx="3005138" cy="460375"/>
          </a:xfrm>
          <a:prstGeom prst="rect">
            <a:avLst/>
          </a:prstGeom>
          <a:noFill/>
          <a:ln>
            <a:noFill/>
          </a:ln>
          <a:effectLst/>
        </p:spPr>
        <p:txBody>
          <a:bodyPr vert="horz" wrap="square" lIns="92309" tIns="46154" rIns="92309" bIns="46154" numCol="1" anchor="b" anchorCtr="0" compatLnSpc="1">
            <a:prstTxWarp prst="textNoShape">
              <a:avLst/>
            </a:prstTxWarp>
          </a:bodyPr>
          <a:lstStyle>
            <a:lvl1pPr defTabSz="922338" eaLnBrk="1" hangingPunct="1">
              <a:spcBef>
                <a:spcPct val="0"/>
              </a:spcBef>
              <a:buClrTx/>
              <a:buFontTx/>
              <a:buNone/>
              <a:defRPr sz="1000">
                <a:latin typeface="Arial" charset="0"/>
                <a:cs typeface="+mn-cs"/>
              </a:defRPr>
            </a:lvl1pPr>
          </a:lstStyle>
          <a:p>
            <a:pPr>
              <a:defRPr/>
            </a:pPr>
            <a:endParaRPr lang="en-CA" altLang="en-US"/>
          </a:p>
        </p:txBody>
      </p:sp>
      <p:sp>
        <p:nvSpPr>
          <p:cNvPr id="105477" name="Rectangle 5">
            <a:extLst>
              <a:ext uri="{FF2B5EF4-FFF2-40B4-BE49-F238E27FC236}">
                <a16:creationId xmlns:a16="http://schemas.microsoft.com/office/drawing/2014/main" id="{E7FF0F64-B9F0-1A57-E19C-CFA86601BD2A}"/>
              </a:ext>
            </a:extLst>
          </p:cNvPr>
          <p:cNvSpPr>
            <a:spLocks noGrp="1" noChangeArrowheads="1"/>
          </p:cNvSpPr>
          <p:nvPr>
            <p:ph type="sldNum" sz="quarter" idx="3"/>
          </p:nvPr>
        </p:nvSpPr>
        <p:spPr bwMode="auto">
          <a:xfrm>
            <a:off x="3927475" y="8770938"/>
            <a:ext cx="3005138" cy="460375"/>
          </a:xfrm>
          <a:prstGeom prst="rect">
            <a:avLst/>
          </a:prstGeom>
          <a:noFill/>
          <a:ln>
            <a:noFill/>
          </a:ln>
          <a:effectLst/>
        </p:spPr>
        <p:txBody>
          <a:bodyPr vert="horz" wrap="square" lIns="92309" tIns="46154" rIns="92309" bIns="46154" numCol="1" anchor="b" anchorCtr="0" compatLnSpc="1">
            <a:prstTxWarp prst="textNoShape">
              <a:avLst/>
            </a:prstTxWarp>
          </a:bodyPr>
          <a:lstStyle>
            <a:lvl1pPr algn="r" defTabSz="922338" eaLnBrk="1" hangingPunct="1">
              <a:spcBef>
                <a:spcPct val="0"/>
              </a:spcBef>
              <a:buClrTx/>
              <a:buFontTx/>
              <a:buNone/>
              <a:defRPr sz="1000"/>
            </a:lvl1pPr>
          </a:lstStyle>
          <a:p>
            <a:pPr>
              <a:defRPr/>
            </a:pPr>
            <a:fld id="{8E7D1062-8C47-4D59-93F5-F9E641CCF9CD}"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68AAD036-1FB0-8A01-0D8A-07BA8CDA07F2}"/>
              </a:ext>
            </a:extLst>
          </p:cNvPr>
          <p:cNvSpPr>
            <a:spLocks noGrp="1" noChangeArrowheads="1"/>
          </p:cNvSpPr>
          <p:nvPr>
            <p:ph type="hdr" sz="quarter"/>
          </p:nvPr>
        </p:nvSpPr>
        <p:spPr bwMode="auto">
          <a:xfrm>
            <a:off x="0" y="0"/>
            <a:ext cx="3005138" cy="460375"/>
          </a:xfrm>
          <a:prstGeom prst="rect">
            <a:avLst/>
          </a:prstGeom>
          <a:noFill/>
          <a:ln>
            <a:noFill/>
          </a:ln>
          <a:effectLst/>
        </p:spPr>
        <p:txBody>
          <a:bodyPr vert="horz" wrap="square" lIns="92309" tIns="46154" rIns="92309" bIns="46154" numCol="1" anchor="t" anchorCtr="0" compatLnSpc="1">
            <a:prstTxWarp prst="textNoShape">
              <a:avLst/>
            </a:prstTxWarp>
          </a:bodyPr>
          <a:lstStyle>
            <a:lvl1pPr defTabSz="922338" eaLnBrk="1" hangingPunct="1">
              <a:spcBef>
                <a:spcPct val="0"/>
              </a:spcBef>
              <a:buClrTx/>
              <a:buFontTx/>
              <a:buNone/>
              <a:defRPr sz="1000">
                <a:latin typeface="Arial" charset="0"/>
                <a:cs typeface="+mn-cs"/>
              </a:defRPr>
            </a:lvl1pPr>
          </a:lstStyle>
          <a:p>
            <a:pPr>
              <a:defRPr/>
            </a:pPr>
            <a:endParaRPr lang="en-CA" altLang="en-US"/>
          </a:p>
        </p:txBody>
      </p:sp>
      <p:sp>
        <p:nvSpPr>
          <p:cNvPr id="103427" name="Rectangle 3">
            <a:extLst>
              <a:ext uri="{FF2B5EF4-FFF2-40B4-BE49-F238E27FC236}">
                <a16:creationId xmlns:a16="http://schemas.microsoft.com/office/drawing/2014/main" id="{E16F4C6C-8E61-E8F5-4215-516BE099BD12}"/>
              </a:ext>
            </a:extLst>
          </p:cNvPr>
          <p:cNvSpPr>
            <a:spLocks noGrp="1" noChangeArrowheads="1"/>
          </p:cNvSpPr>
          <p:nvPr>
            <p:ph type="dt" idx="1"/>
          </p:nvPr>
        </p:nvSpPr>
        <p:spPr bwMode="auto">
          <a:xfrm>
            <a:off x="3927475" y="0"/>
            <a:ext cx="3005138" cy="460375"/>
          </a:xfrm>
          <a:prstGeom prst="rect">
            <a:avLst/>
          </a:prstGeom>
          <a:noFill/>
          <a:ln>
            <a:noFill/>
          </a:ln>
          <a:effectLst/>
        </p:spPr>
        <p:txBody>
          <a:bodyPr vert="horz" wrap="square" lIns="92309" tIns="46154" rIns="92309" bIns="46154" numCol="1" anchor="t" anchorCtr="0" compatLnSpc="1">
            <a:prstTxWarp prst="textNoShape">
              <a:avLst/>
            </a:prstTxWarp>
          </a:bodyPr>
          <a:lstStyle>
            <a:lvl1pPr algn="r" defTabSz="922338" eaLnBrk="1" hangingPunct="1">
              <a:spcBef>
                <a:spcPct val="0"/>
              </a:spcBef>
              <a:buClrTx/>
              <a:buFontTx/>
              <a:buNone/>
              <a:defRPr sz="1000">
                <a:latin typeface="Arial" charset="0"/>
                <a:cs typeface="+mn-cs"/>
              </a:defRPr>
            </a:lvl1pPr>
          </a:lstStyle>
          <a:p>
            <a:pPr>
              <a:defRPr/>
            </a:pPr>
            <a:endParaRPr lang="en-CA" altLang="en-US"/>
          </a:p>
        </p:txBody>
      </p:sp>
      <p:sp>
        <p:nvSpPr>
          <p:cNvPr id="13316" name="Rectangle 4">
            <a:extLst>
              <a:ext uri="{FF2B5EF4-FFF2-40B4-BE49-F238E27FC236}">
                <a16:creationId xmlns:a16="http://schemas.microsoft.com/office/drawing/2014/main" id="{9923B708-8FED-12F1-6F8A-36C75680859C}"/>
              </a:ext>
            </a:extLst>
          </p:cNvPr>
          <p:cNvSpPr>
            <a:spLocks noGrp="1" noRot="1" noChangeAspect="1" noChangeArrowheads="1" noTextEdit="1"/>
          </p:cNvSpPr>
          <p:nvPr>
            <p:ph type="sldImg" idx="2"/>
          </p:nvPr>
        </p:nvSpPr>
        <p:spPr bwMode="auto">
          <a:xfrm>
            <a:off x="390525" y="693738"/>
            <a:ext cx="61531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a:extLst>
              <a:ext uri="{FF2B5EF4-FFF2-40B4-BE49-F238E27FC236}">
                <a16:creationId xmlns:a16="http://schemas.microsoft.com/office/drawing/2014/main" id="{80A13DC0-B6C4-4ACF-56F0-E90115837DF9}"/>
              </a:ext>
            </a:extLst>
          </p:cNvPr>
          <p:cNvSpPr>
            <a:spLocks noGrp="1" noChangeArrowheads="1"/>
          </p:cNvSpPr>
          <p:nvPr>
            <p:ph type="body" sz="quarter" idx="3"/>
          </p:nvPr>
        </p:nvSpPr>
        <p:spPr bwMode="auto">
          <a:xfrm>
            <a:off x="693738" y="4386263"/>
            <a:ext cx="5546725" cy="4152900"/>
          </a:xfrm>
          <a:prstGeom prst="rect">
            <a:avLst/>
          </a:prstGeom>
          <a:noFill/>
          <a:ln>
            <a:noFill/>
          </a:ln>
          <a:effectLst/>
        </p:spPr>
        <p:txBody>
          <a:bodyPr vert="horz" wrap="square" lIns="92309" tIns="46154" rIns="92309" bIns="46154" numCol="1" anchor="t" anchorCtr="0" compatLnSpc="1">
            <a:prstTxWarp prst="textNoShape">
              <a:avLst/>
            </a:prstTxWarp>
          </a:bodyPr>
          <a:lstStyle/>
          <a:p>
            <a:pPr lvl="0"/>
            <a:r>
              <a:rPr lang="en-CA" altLang="en-US" noProof="0"/>
              <a:t>Click to edit Master text styles</a:t>
            </a:r>
          </a:p>
          <a:p>
            <a:pPr lvl="1"/>
            <a:r>
              <a:rPr lang="en-CA" altLang="en-US" noProof="0"/>
              <a:t>Second level</a:t>
            </a:r>
          </a:p>
        </p:txBody>
      </p:sp>
      <p:sp>
        <p:nvSpPr>
          <p:cNvPr id="103430" name="Rectangle 6">
            <a:extLst>
              <a:ext uri="{FF2B5EF4-FFF2-40B4-BE49-F238E27FC236}">
                <a16:creationId xmlns:a16="http://schemas.microsoft.com/office/drawing/2014/main" id="{6CEAD57B-F854-6C75-9CB7-10383550A72C}"/>
              </a:ext>
            </a:extLst>
          </p:cNvPr>
          <p:cNvSpPr>
            <a:spLocks noGrp="1" noChangeArrowheads="1"/>
          </p:cNvSpPr>
          <p:nvPr>
            <p:ph type="ftr" sz="quarter" idx="4"/>
          </p:nvPr>
        </p:nvSpPr>
        <p:spPr bwMode="auto">
          <a:xfrm>
            <a:off x="0" y="8770938"/>
            <a:ext cx="3005138" cy="460375"/>
          </a:xfrm>
          <a:prstGeom prst="rect">
            <a:avLst/>
          </a:prstGeom>
          <a:noFill/>
          <a:ln>
            <a:noFill/>
          </a:ln>
          <a:effectLst/>
        </p:spPr>
        <p:txBody>
          <a:bodyPr vert="horz" wrap="square" lIns="92309" tIns="46154" rIns="92309" bIns="46154" numCol="1" anchor="b" anchorCtr="0" compatLnSpc="1">
            <a:prstTxWarp prst="textNoShape">
              <a:avLst/>
            </a:prstTxWarp>
          </a:bodyPr>
          <a:lstStyle>
            <a:lvl1pPr defTabSz="922338" eaLnBrk="1" hangingPunct="1">
              <a:spcBef>
                <a:spcPct val="0"/>
              </a:spcBef>
              <a:buClrTx/>
              <a:buFontTx/>
              <a:buNone/>
              <a:defRPr sz="1000">
                <a:latin typeface="Arial" charset="0"/>
                <a:cs typeface="+mn-cs"/>
              </a:defRPr>
            </a:lvl1pPr>
          </a:lstStyle>
          <a:p>
            <a:pPr>
              <a:defRPr/>
            </a:pPr>
            <a:endParaRPr lang="en-CA" altLang="en-US"/>
          </a:p>
        </p:txBody>
      </p:sp>
      <p:sp>
        <p:nvSpPr>
          <p:cNvPr id="103431" name="Rectangle 7">
            <a:extLst>
              <a:ext uri="{FF2B5EF4-FFF2-40B4-BE49-F238E27FC236}">
                <a16:creationId xmlns:a16="http://schemas.microsoft.com/office/drawing/2014/main" id="{F2AC17BF-9D96-402C-F1FB-AD4532B45830}"/>
              </a:ext>
            </a:extLst>
          </p:cNvPr>
          <p:cNvSpPr>
            <a:spLocks noGrp="1" noChangeArrowheads="1"/>
          </p:cNvSpPr>
          <p:nvPr>
            <p:ph type="sldNum" sz="quarter" idx="5"/>
          </p:nvPr>
        </p:nvSpPr>
        <p:spPr bwMode="auto">
          <a:xfrm>
            <a:off x="3927475" y="8770938"/>
            <a:ext cx="3005138" cy="460375"/>
          </a:xfrm>
          <a:prstGeom prst="rect">
            <a:avLst/>
          </a:prstGeom>
          <a:noFill/>
          <a:ln>
            <a:noFill/>
          </a:ln>
          <a:effectLst/>
        </p:spPr>
        <p:txBody>
          <a:bodyPr vert="horz" wrap="square" lIns="92309" tIns="46154" rIns="92309" bIns="46154" numCol="1" anchor="b" anchorCtr="0" compatLnSpc="1">
            <a:prstTxWarp prst="textNoShape">
              <a:avLst/>
            </a:prstTxWarp>
          </a:bodyPr>
          <a:lstStyle>
            <a:lvl1pPr algn="r" defTabSz="922338" eaLnBrk="1" hangingPunct="1">
              <a:spcBef>
                <a:spcPct val="0"/>
              </a:spcBef>
              <a:buClrTx/>
              <a:buFontTx/>
              <a:buNone/>
              <a:defRPr sz="1000"/>
            </a:lvl1pPr>
          </a:lstStyle>
          <a:p>
            <a:pPr>
              <a:defRPr/>
            </a:pPr>
            <a:fld id="{B6C52140-F94C-408F-BF11-D6B0833BE6AF}"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marL="184150" indent="-184150" algn="l" rtl="0" eaLnBrk="0" fontAlgn="base" hangingPunct="0">
      <a:spcBef>
        <a:spcPct val="30000"/>
      </a:spcBef>
      <a:spcAft>
        <a:spcPct val="0"/>
      </a:spcAft>
      <a:buChar char="•"/>
      <a:defRPr sz="900" kern="1200">
        <a:solidFill>
          <a:schemeClr val="tx1"/>
        </a:solidFill>
        <a:latin typeface="Arial" charset="0"/>
        <a:ea typeface="+mn-ea"/>
        <a:cs typeface="+mn-cs"/>
      </a:defRPr>
    </a:lvl1pPr>
    <a:lvl2pPr marL="554038" indent="-184150" algn="l" rtl="0" eaLnBrk="0" fontAlgn="base" hangingPunct="0">
      <a:spcBef>
        <a:spcPct val="30000"/>
      </a:spcBef>
      <a:spcAft>
        <a:spcPct val="0"/>
      </a:spcAft>
      <a:buChar char="•"/>
      <a:defRPr sz="900" kern="1200">
        <a:solidFill>
          <a:schemeClr val="tx1"/>
        </a:solidFill>
        <a:latin typeface="Arial" charset="0"/>
        <a:ea typeface="+mn-ea"/>
        <a:cs typeface="+mn-cs"/>
      </a:defRPr>
    </a:lvl2pPr>
    <a:lvl3pPr marL="923925" indent="-184150" algn="l" rtl="0" eaLnBrk="0" fontAlgn="base" hangingPunct="0">
      <a:spcBef>
        <a:spcPct val="30000"/>
      </a:spcBef>
      <a:spcAft>
        <a:spcPct val="0"/>
      </a:spcAft>
      <a:buChar char="•"/>
      <a:defRPr sz="900" kern="1200">
        <a:solidFill>
          <a:schemeClr val="tx1"/>
        </a:solidFill>
        <a:latin typeface="Arial" charset="0"/>
        <a:ea typeface="+mn-ea"/>
        <a:cs typeface="+mn-cs"/>
      </a:defRPr>
    </a:lvl3pPr>
    <a:lvl4pPr marL="1293813" indent="-184150" algn="l" rtl="0" eaLnBrk="0" fontAlgn="base" hangingPunct="0">
      <a:spcBef>
        <a:spcPct val="30000"/>
      </a:spcBef>
      <a:spcAft>
        <a:spcPct val="0"/>
      </a:spcAft>
      <a:buChar char="•"/>
      <a:defRPr sz="900" kern="1200">
        <a:solidFill>
          <a:schemeClr val="tx1"/>
        </a:solidFill>
        <a:latin typeface="Arial" charset="0"/>
        <a:ea typeface="+mn-ea"/>
        <a:cs typeface="+mn-cs"/>
      </a:defRPr>
    </a:lvl4pPr>
    <a:lvl5pPr marL="1663700" indent="-184150" algn="l" rtl="0" eaLnBrk="0" fontAlgn="base" hangingPunct="0">
      <a:spcBef>
        <a:spcPct val="30000"/>
      </a:spcBef>
      <a:spcAft>
        <a:spcPct val="0"/>
      </a:spcAft>
      <a:defRPr sz="900" kern="1200">
        <a:solidFill>
          <a:schemeClr val="tx1"/>
        </a:solidFill>
        <a:latin typeface="Arial" charset="0"/>
        <a:ea typeface="+mn-ea"/>
        <a:cs typeface="+mn-cs"/>
      </a:defRPr>
    </a:lvl5pPr>
    <a:lvl6pPr marL="1849393" algn="l" defTabSz="739757" rtl="0" eaLnBrk="1" latinLnBrk="0" hangingPunct="1">
      <a:defRPr sz="971" kern="1200">
        <a:solidFill>
          <a:schemeClr val="tx1"/>
        </a:solidFill>
        <a:latin typeface="+mn-lt"/>
        <a:ea typeface="+mn-ea"/>
        <a:cs typeface="+mn-cs"/>
      </a:defRPr>
    </a:lvl6pPr>
    <a:lvl7pPr marL="2219271" algn="l" defTabSz="739757" rtl="0" eaLnBrk="1" latinLnBrk="0" hangingPunct="1">
      <a:defRPr sz="971" kern="1200">
        <a:solidFill>
          <a:schemeClr val="tx1"/>
        </a:solidFill>
        <a:latin typeface="+mn-lt"/>
        <a:ea typeface="+mn-ea"/>
        <a:cs typeface="+mn-cs"/>
      </a:defRPr>
    </a:lvl7pPr>
    <a:lvl8pPr marL="2589150" algn="l" defTabSz="739757" rtl="0" eaLnBrk="1" latinLnBrk="0" hangingPunct="1">
      <a:defRPr sz="971" kern="1200">
        <a:solidFill>
          <a:schemeClr val="tx1"/>
        </a:solidFill>
        <a:latin typeface="+mn-lt"/>
        <a:ea typeface="+mn-ea"/>
        <a:cs typeface="+mn-cs"/>
      </a:defRPr>
    </a:lvl8pPr>
    <a:lvl9pPr marL="2959028" algn="l" defTabSz="739757" rtl="0" eaLnBrk="1" latinLnBrk="0" hangingPunct="1">
      <a:defRPr sz="97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B3EFC50-7C18-07E1-DDF0-C96C560ADA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2338">
              <a:spcBef>
                <a:spcPct val="30000"/>
              </a:spcBef>
              <a:buChar char="•"/>
              <a:defRPr sz="900">
                <a:solidFill>
                  <a:schemeClr val="tx1"/>
                </a:solidFill>
                <a:latin typeface="Arial" panose="020B0604020202020204" pitchFamily="34" charset="0"/>
              </a:defRPr>
            </a:lvl1pPr>
            <a:lvl2pPr marL="742950" indent="-285750" defTabSz="922338">
              <a:spcBef>
                <a:spcPct val="30000"/>
              </a:spcBef>
              <a:buChar char="•"/>
              <a:defRPr sz="900">
                <a:solidFill>
                  <a:schemeClr val="tx1"/>
                </a:solidFill>
                <a:latin typeface="Arial" panose="020B0604020202020204" pitchFamily="34" charset="0"/>
              </a:defRPr>
            </a:lvl2pPr>
            <a:lvl3pPr marL="1143000" indent="-228600" defTabSz="922338">
              <a:spcBef>
                <a:spcPct val="30000"/>
              </a:spcBef>
              <a:buChar char="•"/>
              <a:defRPr sz="900">
                <a:solidFill>
                  <a:schemeClr val="tx1"/>
                </a:solidFill>
                <a:latin typeface="Arial" panose="020B0604020202020204" pitchFamily="34" charset="0"/>
              </a:defRPr>
            </a:lvl3pPr>
            <a:lvl4pPr marL="1600200" indent="-228600" defTabSz="922338">
              <a:spcBef>
                <a:spcPct val="30000"/>
              </a:spcBef>
              <a:buChar char="•"/>
              <a:defRPr sz="900">
                <a:solidFill>
                  <a:schemeClr val="tx1"/>
                </a:solidFill>
                <a:latin typeface="Arial" panose="020B0604020202020204" pitchFamily="34" charset="0"/>
              </a:defRPr>
            </a:lvl4pPr>
            <a:lvl5pPr marL="2057400" indent="-228600" defTabSz="922338">
              <a:spcBef>
                <a:spcPct val="30000"/>
              </a:spcBef>
              <a:defRPr sz="9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9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9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9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900">
                <a:solidFill>
                  <a:schemeClr val="tx1"/>
                </a:solidFill>
                <a:latin typeface="Arial" panose="020B0604020202020204" pitchFamily="34" charset="0"/>
              </a:defRPr>
            </a:lvl9pPr>
          </a:lstStyle>
          <a:p>
            <a:pPr>
              <a:spcBef>
                <a:spcPct val="0"/>
              </a:spcBef>
              <a:buFontTx/>
              <a:buNone/>
            </a:pPr>
            <a:fld id="{622DF7CE-FBE4-49C7-978F-F9C74090E5EF}" type="slidenum">
              <a:rPr lang="en-CA" altLang="en-US" sz="1000" smtClean="0"/>
              <a:pPr>
                <a:spcBef>
                  <a:spcPct val="0"/>
                </a:spcBef>
                <a:buFontTx/>
                <a:buNone/>
              </a:pPr>
              <a:t>0</a:t>
            </a:fld>
            <a:endParaRPr lang="en-CA" altLang="en-US" sz="1000"/>
          </a:p>
        </p:txBody>
      </p:sp>
      <p:sp>
        <p:nvSpPr>
          <p:cNvPr id="16387" name="Rectangle 2">
            <a:extLst>
              <a:ext uri="{FF2B5EF4-FFF2-40B4-BE49-F238E27FC236}">
                <a16:creationId xmlns:a16="http://schemas.microsoft.com/office/drawing/2014/main" id="{C5EA76D1-4C50-ED61-CA39-F24DD336ACD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DE7F8AF-9B8C-EBA3-C92E-3853F7DC1A61}"/>
              </a:ext>
            </a:extLst>
          </p:cNvPr>
          <p:cNvSpPr>
            <a:spLocks noGrp="1" noChangeArrowheads="1"/>
          </p:cNvSpPr>
          <p:nvPr>
            <p:ph type="body" idx="1"/>
          </p:nvPr>
        </p:nvSpPr>
        <p:spPr/>
        <p:txBody>
          <a:bodyPr/>
          <a:lstStyle/>
          <a:p>
            <a:pPr marL="184939" indent="-184939" eaLnBrk="1" hangingPunct="1">
              <a:defRPr/>
            </a:pPr>
            <a:endParaRPr lang="en-CA" altLang="en-US" sz="97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44E1C71-C9F3-998C-0F5C-3FE2B0AFBFAA}"/>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20989C9C-DE03-2340-44BC-17B43F0BC8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Hausdorff – “What’s the longest distance I could make my opponent (in Green) walk?”</a:t>
            </a:r>
            <a:endParaRPr lang="en-CA" altLang="en-US">
              <a:latin typeface="Arial" panose="020B0604020202020204" pitchFamily="34" charset="0"/>
            </a:endParaRPr>
          </a:p>
        </p:txBody>
      </p:sp>
      <p:sp>
        <p:nvSpPr>
          <p:cNvPr id="47108" name="Slide Number Placeholder 3">
            <a:extLst>
              <a:ext uri="{FF2B5EF4-FFF2-40B4-BE49-F238E27FC236}">
                <a16:creationId xmlns:a16="http://schemas.microsoft.com/office/drawing/2014/main" id="{AA933C0B-BE1B-FE46-6F18-6DF9872110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17EA4159-7373-47A9-8E39-948308155BA3}" type="slidenum">
              <a:rPr lang="en-CA" altLang="en-US" sz="1000" smtClean="0"/>
              <a:pPr/>
              <a:t>19</a:t>
            </a:fld>
            <a:endParaRPr lang="en-CA" alt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A95D7CE-DFC0-A5F6-6CD5-EAD68A99D94B}"/>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C89DDDA2-24D8-5990-BDBB-17A5F78F78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1C283B"/>
                </a:solidFill>
                <a:latin typeface="CircularXX-Regular"/>
              </a:rPr>
              <a:t>It starts by fitting an initial model (e.g. a tree or linear regression) to the data. Then a second model is built that focuses on accurately predicting the cases where the first model performs poorly. The combination of these two models is expected to be better than either model alone. Then you repeat this process of boosting many times.  Each successive model attempts to correct for the shortcomings of the combined boosted ensemble of all previous models.</a:t>
            </a:r>
            <a:endParaRPr lang="en-CA" altLang="en-US">
              <a:latin typeface="Arial" panose="020B0604020202020204" pitchFamily="34" charset="0"/>
            </a:endParaRPr>
          </a:p>
        </p:txBody>
      </p:sp>
      <p:sp>
        <p:nvSpPr>
          <p:cNvPr id="49156" name="Slide Number Placeholder 3">
            <a:extLst>
              <a:ext uri="{FF2B5EF4-FFF2-40B4-BE49-F238E27FC236}">
                <a16:creationId xmlns:a16="http://schemas.microsoft.com/office/drawing/2014/main" id="{CF0B9A73-0AB0-D1D0-B42F-4F1E671288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BF802884-EE55-4D79-A901-CF657BDD05F5}" type="slidenum">
              <a:rPr lang="en-CA" altLang="en-US" sz="1000" smtClean="0"/>
              <a:pPr/>
              <a:t>20</a:t>
            </a:fld>
            <a:endParaRPr lang="en-CA" altLang="en-US"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96448F6-DEBC-DCDA-081E-0656E95AFE9B}"/>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B4187494-D80D-DA8B-E2D2-7F8F3D7B3C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55300" name="Slide Number Placeholder 3">
            <a:extLst>
              <a:ext uri="{FF2B5EF4-FFF2-40B4-BE49-F238E27FC236}">
                <a16:creationId xmlns:a16="http://schemas.microsoft.com/office/drawing/2014/main" id="{DA72BC63-FCEF-4542-1668-F719F1632B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6E70BB0A-FCEF-46A6-BFA9-09B442A10286}" type="slidenum">
              <a:rPr lang="en-CA" altLang="en-US" sz="1000" smtClean="0"/>
              <a:pPr/>
              <a:t>21</a:t>
            </a:fld>
            <a:endParaRPr lang="en-CA" alt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45E2116-C76C-8400-97EB-9B38B5BAEFFA}"/>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64DCD3FA-947E-0566-713D-069A044F1A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4AA3D346-B640-4332-DA68-00B5B481E9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8F9EE91D-6B6A-4E7D-B0CD-7DB4D19693AC}" type="slidenum">
              <a:rPr lang="en-CA" altLang="en-US" sz="1000" smtClean="0"/>
              <a:pPr/>
              <a:t>22</a:t>
            </a:fld>
            <a:endParaRPr lang="en-CA" altLang="en-US"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45E2116-C76C-8400-97EB-9B38B5BAEFFA}"/>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64DCD3FA-947E-0566-713D-069A044F1A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4AA3D346-B640-4332-DA68-00B5B481E9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8F9EE91D-6B6A-4E7D-B0CD-7DB4D19693AC}" type="slidenum">
              <a:rPr lang="en-CA" altLang="en-US" sz="1000" smtClean="0"/>
              <a:pPr/>
              <a:t>23</a:t>
            </a:fld>
            <a:endParaRPr lang="en-CA" altLang="en-US" sz="1000"/>
          </a:p>
        </p:txBody>
      </p:sp>
    </p:spTree>
    <p:extLst>
      <p:ext uri="{BB962C8B-B14F-4D97-AF65-F5344CB8AC3E}">
        <p14:creationId xmlns:p14="http://schemas.microsoft.com/office/powerpoint/2010/main" val="394751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45E2116-C76C-8400-97EB-9B38B5BAEFFA}"/>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64DCD3FA-947E-0566-713D-069A044F1A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4AA3D346-B640-4332-DA68-00B5B481E9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8F9EE91D-6B6A-4E7D-B0CD-7DB4D19693AC}" type="slidenum">
              <a:rPr lang="en-CA" altLang="en-US" sz="1000" smtClean="0"/>
              <a:pPr/>
              <a:t>24</a:t>
            </a:fld>
            <a:endParaRPr lang="en-CA" altLang="en-US" sz="1000"/>
          </a:p>
        </p:txBody>
      </p:sp>
    </p:spTree>
    <p:extLst>
      <p:ext uri="{BB962C8B-B14F-4D97-AF65-F5344CB8AC3E}">
        <p14:creationId xmlns:p14="http://schemas.microsoft.com/office/powerpoint/2010/main" val="146305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BED1A6-864F-4831-9E6D-D2A5C77D0F19}" type="slidenum">
              <a:rPr lang="en-US" smtClean="0"/>
              <a:t>1</a:t>
            </a:fld>
            <a:endParaRPr lang="en-US"/>
          </a:p>
        </p:txBody>
      </p:sp>
    </p:spTree>
    <p:extLst>
      <p:ext uri="{BB962C8B-B14F-4D97-AF65-F5344CB8AC3E}">
        <p14:creationId xmlns:p14="http://schemas.microsoft.com/office/powerpoint/2010/main" val="277835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63835E3-53D3-9FF7-1822-2B16C14620E3}"/>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7F3140AD-74C4-329B-8D20-FD252FF5FB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26628" name="Slide Number Placeholder 3">
            <a:extLst>
              <a:ext uri="{FF2B5EF4-FFF2-40B4-BE49-F238E27FC236}">
                <a16:creationId xmlns:a16="http://schemas.microsoft.com/office/drawing/2014/main" id="{0E06E271-3F19-A744-15B3-E7951EC270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2902C7CA-4A94-47D5-B13D-10E95E5922D4}" type="slidenum">
              <a:rPr lang="en-CA" altLang="en-US" sz="1000" smtClean="0"/>
              <a:pPr/>
              <a:t>12</a:t>
            </a:fld>
            <a:endParaRPr lang="en-CA" alt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BF18838-DE3E-F77D-5778-B3D1BDBE13DB}"/>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D9250EC8-907D-90C9-FD32-531BFBDC36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6F9634C5-20D8-BFA9-54D6-F4E6109DC9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A0235D24-5955-4068-8E62-BD0CFD3E65B2}" type="slidenum">
              <a:rPr lang="en-CA" altLang="en-US" sz="1000" smtClean="0"/>
              <a:pPr/>
              <a:t>13</a:t>
            </a:fld>
            <a:endParaRPr lang="en-CA" alt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532E681-EA08-54DA-D0CD-D5385DBDF2ED}"/>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3804F5A0-8050-1297-49B6-3CD0D6008D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28BE0DA6-AF41-0832-B334-2FED43DFB5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E7BCA892-CA2D-44DE-8510-0054DE55CA98}" type="slidenum">
              <a:rPr lang="en-CA" altLang="en-US" sz="1000" smtClean="0"/>
              <a:pPr/>
              <a:t>14</a:t>
            </a:fld>
            <a:endParaRPr lang="en-CA" altLang="en-US"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0006CDD3-5ABA-CB5B-1187-CEF08269677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4E0407B0-0B92-F517-7949-58643CBA8F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AA02EFE4-7CE1-2212-8331-59B8B3093E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E00C26F3-B5A4-42B5-BDC6-7734A6F295DB}" type="slidenum">
              <a:rPr lang="en-CA" altLang="en-US" sz="1000" smtClean="0"/>
              <a:pPr/>
              <a:t>15</a:t>
            </a:fld>
            <a:endParaRPr lang="en-CA" alt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908088B-DA25-2D2A-119B-2D29103ABA8F}"/>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F5334953-377F-61DF-C7EF-EAC37EA4BE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D59E6882-2609-495C-CFC7-576272ACCE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4BB76C6D-202B-474F-978A-99C1C4DEFDA5}" type="slidenum">
              <a:rPr lang="en-CA" altLang="en-US" sz="1000" smtClean="0"/>
              <a:pPr/>
              <a:t>16</a:t>
            </a:fld>
            <a:endParaRPr lang="en-CA" altLang="en-US"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8AA1139-BBDA-E7E8-2A0A-48D5DFC99C29}"/>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58F6143F-90A1-1A02-979A-5FBB8B2FF8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Arial" panose="020B0604020202020204" pitchFamily="34" charset="0"/>
              </a:rPr>
              <a:t>Improvements to this layer could be the ESRI Land Cover Layer, 10m x 10m resolution… AAFC product may be derived from that</a:t>
            </a:r>
          </a:p>
        </p:txBody>
      </p:sp>
      <p:sp>
        <p:nvSpPr>
          <p:cNvPr id="43012" name="Slide Number Placeholder 3">
            <a:extLst>
              <a:ext uri="{FF2B5EF4-FFF2-40B4-BE49-F238E27FC236}">
                <a16:creationId xmlns:a16="http://schemas.microsoft.com/office/drawing/2014/main" id="{FE372F70-3521-4BA5-CDB4-0F7D9B5407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E3F88592-23A0-440E-9B61-3F3AFBCB8989}" type="slidenum">
              <a:rPr lang="en-CA" altLang="en-US" sz="1000" smtClean="0"/>
              <a:pPr/>
              <a:t>17</a:t>
            </a:fld>
            <a:endParaRPr lang="en-CA" altLang="en-US"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7D2104C-B9E6-4AB9-350A-9C188E359143}"/>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5C7F9248-5087-050C-6BEF-F839D40B15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7754E580-E459-1FF1-3BD3-A95104B751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900">
                <a:solidFill>
                  <a:schemeClr val="tx1"/>
                </a:solidFill>
                <a:latin typeface="Arial" panose="020B0604020202020204" pitchFamily="34" charset="0"/>
                <a:cs typeface="Arial" panose="020B0604020202020204" pitchFamily="34" charset="0"/>
              </a:defRPr>
            </a:lvl1pPr>
            <a:lvl2pPr defTabSz="922338">
              <a:defRPr sz="900">
                <a:solidFill>
                  <a:schemeClr val="tx1"/>
                </a:solidFill>
                <a:latin typeface="Arial" panose="020B0604020202020204" pitchFamily="34" charset="0"/>
                <a:cs typeface="Arial" panose="020B0604020202020204" pitchFamily="34" charset="0"/>
              </a:defRPr>
            </a:lvl2pPr>
            <a:lvl3pPr defTabSz="922338">
              <a:defRPr sz="900">
                <a:solidFill>
                  <a:schemeClr val="tx1"/>
                </a:solidFill>
                <a:latin typeface="Arial" panose="020B0604020202020204" pitchFamily="34" charset="0"/>
                <a:cs typeface="Arial" panose="020B0604020202020204" pitchFamily="34" charset="0"/>
              </a:defRPr>
            </a:lvl3pPr>
            <a:lvl4pPr defTabSz="922338">
              <a:defRPr sz="900">
                <a:solidFill>
                  <a:schemeClr val="tx1"/>
                </a:solidFill>
                <a:latin typeface="Arial" panose="020B0604020202020204" pitchFamily="34" charset="0"/>
                <a:cs typeface="Arial" panose="020B0604020202020204" pitchFamily="34" charset="0"/>
              </a:defRPr>
            </a:lvl4pPr>
            <a:lvl5pPr defTabSz="922338">
              <a:defRPr sz="900">
                <a:solidFill>
                  <a:schemeClr val="tx1"/>
                </a:solidFill>
                <a:latin typeface="Arial" panose="020B0604020202020204" pitchFamily="34" charset="0"/>
                <a:cs typeface="Arial" panose="020B0604020202020204" pitchFamily="34" charset="0"/>
              </a:defRPr>
            </a:lvl5pPr>
            <a:lvl6pPr marL="19351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3923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28495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306763" indent="350838" defTabSz="922338"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fld id="{B07AF42B-CA92-499D-8136-1E463CC17FDE}" type="slidenum">
              <a:rPr lang="en-CA" altLang="en-US" sz="1000" smtClean="0"/>
              <a:pPr/>
              <a:t>18</a:t>
            </a:fld>
            <a:endParaRPr lang="en-CA" altLang="en-US" sz="10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D99625D2-F0E1-F532-C7D8-5FD2F0526358}"/>
              </a:ext>
            </a:extLst>
          </p:cNvPr>
          <p:cNvSpPr>
            <a:spLocks noChangeArrowheads="1"/>
          </p:cNvSpPr>
          <p:nvPr/>
        </p:nvSpPr>
        <p:spPr bwMode="auto">
          <a:xfrm>
            <a:off x="3327400" y="1543050"/>
            <a:ext cx="5334000" cy="1885950"/>
          </a:xfrm>
          <a:prstGeom prst="rect">
            <a:avLst/>
          </a:prstGeom>
          <a:solidFill>
            <a:srgbClr val="3E414C"/>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9pPr>
          </a:lstStyle>
          <a:p>
            <a:pPr eaLnBrk="1" hangingPunct="1">
              <a:spcBef>
                <a:spcPct val="20000"/>
              </a:spcBef>
              <a:buClr>
                <a:schemeClr val="tx1"/>
              </a:buClr>
              <a:buFont typeface="Arial" charset="0"/>
              <a:buChar char="­"/>
              <a:defRPr/>
            </a:pPr>
            <a:endParaRPr lang="en-US" altLang="en-US" sz="797"/>
          </a:p>
        </p:txBody>
      </p:sp>
      <p:pic>
        <p:nvPicPr>
          <p:cNvPr id="3" name="Picture 45" descr="WordMark_Bl_Rd_RGB">
            <a:extLst>
              <a:ext uri="{FF2B5EF4-FFF2-40B4-BE49-F238E27FC236}">
                <a16:creationId xmlns:a16="http://schemas.microsoft.com/office/drawing/2014/main" id="{28B3AC3A-3B1F-FED8-C6C7-FAF8E776E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686300"/>
            <a:ext cx="15732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6" descr="PS FIP Medium E">
            <a:extLst>
              <a:ext uri="{FF2B5EF4-FFF2-40B4-BE49-F238E27FC236}">
                <a16:creationId xmlns:a16="http://schemas.microsoft.com/office/drawing/2014/main" id="{A924BEF4-5025-3A2A-C18A-B81E0C08E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29718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7">
            <a:extLst>
              <a:ext uri="{FF2B5EF4-FFF2-40B4-BE49-F238E27FC236}">
                <a16:creationId xmlns:a16="http://schemas.microsoft.com/office/drawing/2014/main" id="{7A8B2A39-1E1C-A5A7-7589-9DED122284B2}"/>
              </a:ext>
            </a:extLst>
          </p:cNvPr>
          <p:cNvGrpSpPr>
            <a:grpSpLocks/>
          </p:cNvGrpSpPr>
          <p:nvPr/>
        </p:nvGrpSpPr>
        <p:grpSpPr bwMode="auto">
          <a:xfrm>
            <a:off x="520700" y="1352550"/>
            <a:ext cx="3114675" cy="2076450"/>
            <a:chOff x="328" y="1136"/>
            <a:chExt cx="1962" cy="1744"/>
          </a:xfrm>
        </p:grpSpPr>
        <p:sp>
          <p:nvSpPr>
            <p:cNvPr id="6" name="Rectangle 48">
              <a:extLst>
                <a:ext uri="{FF2B5EF4-FFF2-40B4-BE49-F238E27FC236}">
                  <a16:creationId xmlns:a16="http://schemas.microsoft.com/office/drawing/2014/main" id="{483F285E-7D88-01A8-7EFD-A0DE534F1A90}"/>
                </a:ext>
              </a:extLst>
            </p:cNvPr>
            <p:cNvSpPr>
              <a:spLocks noChangeArrowheads="1"/>
            </p:cNvSpPr>
            <p:nvPr/>
          </p:nvSpPr>
          <p:spPr bwMode="auto">
            <a:xfrm>
              <a:off x="336" y="1296"/>
              <a:ext cx="103" cy="1584"/>
            </a:xfrm>
            <a:prstGeom prst="rect">
              <a:avLst/>
            </a:prstGeom>
            <a:solidFill>
              <a:srgbClr val="F0B030"/>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9pPr>
            </a:lstStyle>
            <a:p>
              <a:pPr eaLnBrk="1" hangingPunct="1">
                <a:spcBef>
                  <a:spcPct val="20000"/>
                </a:spcBef>
                <a:buClr>
                  <a:schemeClr val="tx1"/>
                </a:buClr>
                <a:buFont typeface="Arial" charset="0"/>
                <a:buChar char="­"/>
                <a:defRPr/>
              </a:pPr>
              <a:endParaRPr lang="en-US" altLang="en-US" sz="797"/>
            </a:p>
          </p:txBody>
        </p:sp>
        <p:pic>
          <p:nvPicPr>
            <p:cNvPr id="7" name="Picture 49">
              <a:extLst>
                <a:ext uri="{FF2B5EF4-FFF2-40B4-BE49-F238E27FC236}">
                  <a16:creationId xmlns:a16="http://schemas.microsoft.com/office/drawing/2014/main" id="{8184D10B-DE99-C7E3-C786-A30BC7B48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 y="1136"/>
              <a:ext cx="196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0" descr="AYP1312642 square 72 dpi 4x4">
              <a:extLst>
                <a:ext uri="{FF2B5EF4-FFF2-40B4-BE49-F238E27FC236}">
                  <a16:creationId xmlns:a16="http://schemas.microsoft.com/office/drawing/2014/main" id="{73130B56-DF8F-5E61-1F63-39AD6FCDDA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 y="1296"/>
              <a:ext cx="1584"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1982748"/>
      </p:ext>
    </p:extLst>
  </p:cSld>
  <p:clrMapOvr>
    <a:overrideClrMapping bg1="lt1" tx1="dk1" bg2="lt2" tx2="dk2" accent1="accent1" accent2="accent2" accent3="accent3" accent4="accent4" accent5="accent5" accent6="accent6" hlink="hlink" folHlink="folHlink"/>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3">
            <a:extLst>
              <a:ext uri="{FF2B5EF4-FFF2-40B4-BE49-F238E27FC236}">
                <a16:creationId xmlns:a16="http://schemas.microsoft.com/office/drawing/2014/main" id="{20A10EC9-F8D5-3ED4-8056-867EC5B21130}"/>
              </a:ext>
            </a:extLst>
          </p:cNvPr>
          <p:cNvSpPr>
            <a:spLocks noGrp="1" noChangeArrowheads="1"/>
          </p:cNvSpPr>
          <p:nvPr>
            <p:ph type="sldNum" sz="quarter" idx="10"/>
          </p:nvPr>
        </p:nvSpPr>
        <p:spPr/>
        <p:txBody>
          <a:bodyPr/>
          <a:lstStyle>
            <a:lvl1pPr>
              <a:defRPr/>
            </a:lvl1pPr>
          </a:lstStyle>
          <a:p>
            <a:pPr>
              <a:defRPr/>
            </a:pPr>
            <a:fld id="{F2CF80DE-5D63-4931-A687-0A9154BDEC94}" type="slidenum">
              <a:rPr lang="en-US" altLang="en-US"/>
              <a:pPr>
                <a:defRPr/>
              </a:pPr>
              <a:t>‹#›</a:t>
            </a:fld>
            <a:endParaRPr lang="en-US" altLang="en-US"/>
          </a:p>
        </p:txBody>
      </p:sp>
    </p:spTree>
    <p:extLst>
      <p:ext uri="{BB962C8B-B14F-4D97-AF65-F5344CB8AC3E}">
        <p14:creationId xmlns:p14="http://schemas.microsoft.com/office/powerpoint/2010/main" val="1701938666"/>
      </p:ext>
    </p:extLst>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8427" y="72629"/>
            <a:ext cx="2057400" cy="4514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225" y="72629"/>
            <a:ext cx="60198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3">
            <a:extLst>
              <a:ext uri="{FF2B5EF4-FFF2-40B4-BE49-F238E27FC236}">
                <a16:creationId xmlns:a16="http://schemas.microsoft.com/office/drawing/2014/main" id="{F2C659EC-6328-F0C3-7E69-BACF8393D8E5}"/>
              </a:ext>
            </a:extLst>
          </p:cNvPr>
          <p:cNvSpPr>
            <a:spLocks noGrp="1" noChangeArrowheads="1"/>
          </p:cNvSpPr>
          <p:nvPr>
            <p:ph type="sldNum" sz="quarter" idx="10"/>
          </p:nvPr>
        </p:nvSpPr>
        <p:spPr/>
        <p:txBody>
          <a:bodyPr/>
          <a:lstStyle>
            <a:lvl1pPr>
              <a:defRPr/>
            </a:lvl1pPr>
          </a:lstStyle>
          <a:p>
            <a:pPr>
              <a:defRPr/>
            </a:pPr>
            <a:fld id="{8D19E422-F23D-4E4C-8F9B-8E2AFCCAD3B1}" type="slidenum">
              <a:rPr lang="en-US" altLang="en-US"/>
              <a:pPr>
                <a:defRPr/>
              </a:pPr>
              <a:t>‹#›</a:t>
            </a:fld>
            <a:endParaRPr lang="en-US" altLang="en-US"/>
          </a:p>
        </p:txBody>
      </p:sp>
    </p:spTree>
    <p:extLst>
      <p:ext uri="{BB962C8B-B14F-4D97-AF65-F5344CB8AC3E}">
        <p14:creationId xmlns:p14="http://schemas.microsoft.com/office/powerpoint/2010/main" val="2408944001"/>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3">
            <a:extLst>
              <a:ext uri="{FF2B5EF4-FFF2-40B4-BE49-F238E27FC236}">
                <a16:creationId xmlns:a16="http://schemas.microsoft.com/office/drawing/2014/main" id="{16615687-A1B8-B6FF-83E2-3B35D7359D3B}"/>
              </a:ext>
            </a:extLst>
          </p:cNvPr>
          <p:cNvSpPr>
            <a:spLocks noGrp="1" noChangeArrowheads="1"/>
          </p:cNvSpPr>
          <p:nvPr>
            <p:ph type="sldNum" sz="quarter" idx="10"/>
          </p:nvPr>
        </p:nvSpPr>
        <p:spPr/>
        <p:txBody>
          <a:bodyPr/>
          <a:lstStyle>
            <a:lvl1pPr>
              <a:defRPr/>
            </a:lvl1pPr>
          </a:lstStyle>
          <a:p>
            <a:pPr>
              <a:defRPr/>
            </a:pPr>
            <a:fld id="{9B0DC025-C694-42EA-A23D-F744A7F78C9B}" type="slidenum">
              <a:rPr lang="en-US" altLang="en-US"/>
              <a:pPr>
                <a:defRPr/>
              </a:pPr>
              <a:t>‹#›</a:t>
            </a:fld>
            <a:endParaRPr lang="en-US" altLang="en-US"/>
          </a:p>
        </p:txBody>
      </p:sp>
    </p:spTree>
    <p:extLst>
      <p:ext uri="{BB962C8B-B14F-4D97-AF65-F5344CB8AC3E}">
        <p14:creationId xmlns:p14="http://schemas.microsoft.com/office/powerpoint/2010/main" val="3154246248"/>
      </p:ext>
    </p:extLst>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2657"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329"/>
            </a:lvl1pPr>
            <a:lvl2pPr marL="303731" indent="0">
              <a:buNone/>
              <a:defRPr sz="1196"/>
            </a:lvl2pPr>
            <a:lvl3pPr marL="607461" indent="0">
              <a:buNone/>
              <a:defRPr sz="1063"/>
            </a:lvl3pPr>
            <a:lvl4pPr marL="911191" indent="0">
              <a:buNone/>
              <a:defRPr sz="931"/>
            </a:lvl4pPr>
            <a:lvl5pPr marL="1214920" indent="0">
              <a:buNone/>
              <a:defRPr sz="931"/>
            </a:lvl5pPr>
            <a:lvl6pPr marL="1518651" indent="0">
              <a:buNone/>
              <a:defRPr sz="931"/>
            </a:lvl6pPr>
            <a:lvl7pPr marL="1822381" indent="0">
              <a:buNone/>
              <a:defRPr sz="931"/>
            </a:lvl7pPr>
            <a:lvl8pPr marL="2126112" indent="0">
              <a:buNone/>
              <a:defRPr sz="931"/>
            </a:lvl8pPr>
            <a:lvl9pPr marL="2429842" indent="0">
              <a:buNone/>
              <a:defRPr sz="931"/>
            </a:lvl9pPr>
          </a:lstStyle>
          <a:p>
            <a:pPr lvl="0"/>
            <a:r>
              <a:rPr lang="en-US"/>
              <a:t>Click to edit Master text styles</a:t>
            </a:r>
          </a:p>
        </p:txBody>
      </p:sp>
      <p:sp>
        <p:nvSpPr>
          <p:cNvPr id="4" name="Rectangle 33">
            <a:extLst>
              <a:ext uri="{FF2B5EF4-FFF2-40B4-BE49-F238E27FC236}">
                <a16:creationId xmlns:a16="http://schemas.microsoft.com/office/drawing/2014/main" id="{2577619D-A15B-AABE-8EF6-83E44F594C7D}"/>
              </a:ext>
            </a:extLst>
          </p:cNvPr>
          <p:cNvSpPr>
            <a:spLocks noGrp="1" noChangeArrowheads="1"/>
          </p:cNvSpPr>
          <p:nvPr>
            <p:ph type="sldNum" sz="quarter" idx="10"/>
          </p:nvPr>
        </p:nvSpPr>
        <p:spPr/>
        <p:txBody>
          <a:bodyPr/>
          <a:lstStyle>
            <a:lvl1pPr>
              <a:defRPr/>
            </a:lvl1pPr>
          </a:lstStyle>
          <a:p>
            <a:pPr>
              <a:defRPr/>
            </a:pPr>
            <a:fld id="{F24FB4D5-68B8-45C1-8325-9F6D0D48BB7F}" type="slidenum">
              <a:rPr lang="en-US" altLang="en-US"/>
              <a:pPr>
                <a:defRPr/>
              </a:pPr>
              <a:t>‹#›</a:t>
            </a:fld>
            <a:endParaRPr lang="en-US" altLang="en-US"/>
          </a:p>
        </p:txBody>
      </p:sp>
    </p:spTree>
    <p:extLst>
      <p:ext uri="{BB962C8B-B14F-4D97-AF65-F5344CB8AC3E}">
        <p14:creationId xmlns:p14="http://schemas.microsoft.com/office/powerpoint/2010/main" val="3593107144"/>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9616" y="1193008"/>
            <a:ext cx="3779837" cy="3394472"/>
          </a:xfrm>
        </p:spPr>
        <p:txBody>
          <a:bodyPr/>
          <a:lstStyle>
            <a:lvl1pPr>
              <a:defRPr sz="1860"/>
            </a:lvl1pPr>
            <a:lvl2pPr>
              <a:defRPr sz="1595"/>
            </a:lvl2pPr>
            <a:lvl3pPr>
              <a:defRPr sz="1329"/>
            </a:lvl3pPr>
            <a:lvl4pPr>
              <a:defRPr sz="1196"/>
            </a:lvl4pPr>
            <a:lvl5pPr>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60" y="1193008"/>
            <a:ext cx="3781425" cy="3394472"/>
          </a:xfrm>
        </p:spPr>
        <p:txBody>
          <a:bodyPr/>
          <a:lstStyle>
            <a:lvl1pPr>
              <a:defRPr sz="1860"/>
            </a:lvl1pPr>
            <a:lvl2pPr>
              <a:defRPr sz="1595"/>
            </a:lvl2pPr>
            <a:lvl3pPr>
              <a:defRPr sz="1329"/>
            </a:lvl3pPr>
            <a:lvl4pPr>
              <a:defRPr sz="1196"/>
            </a:lvl4pPr>
            <a:lvl5pPr>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3">
            <a:extLst>
              <a:ext uri="{FF2B5EF4-FFF2-40B4-BE49-F238E27FC236}">
                <a16:creationId xmlns:a16="http://schemas.microsoft.com/office/drawing/2014/main" id="{2DE700CB-CF6B-B3B8-A53A-9143FB6E96EC}"/>
              </a:ext>
            </a:extLst>
          </p:cNvPr>
          <p:cNvSpPr>
            <a:spLocks noGrp="1" noChangeArrowheads="1"/>
          </p:cNvSpPr>
          <p:nvPr>
            <p:ph type="sldNum" sz="quarter" idx="10"/>
          </p:nvPr>
        </p:nvSpPr>
        <p:spPr/>
        <p:txBody>
          <a:bodyPr/>
          <a:lstStyle>
            <a:lvl1pPr>
              <a:defRPr/>
            </a:lvl1pPr>
          </a:lstStyle>
          <a:p>
            <a:pPr>
              <a:defRPr/>
            </a:pPr>
            <a:fld id="{5300BBF4-40C5-4674-BB05-50EF8C4213BC}" type="slidenum">
              <a:rPr lang="en-US" altLang="en-US"/>
              <a:pPr>
                <a:defRPr/>
              </a:pPr>
              <a:t>‹#›</a:t>
            </a:fld>
            <a:endParaRPr lang="en-US" altLang="en-US"/>
          </a:p>
        </p:txBody>
      </p:sp>
    </p:spTree>
    <p:extLst>
      <p:ext uri="{BB962C8B-B14F-4D97-AF65-F5344CB8AC3E}">
        <p14:creationId xmlns:p14="http://schemas.microsoft.com/office/powerpoint/2010/main" val="819448689"/>
      </p:ext>
    </p:extLst>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595" b="1"/>
            </a:lvl1pPr>
            <a:lvl2pPr marL="303731" indent="0">
              <a:buNone/>
              <a:defRPr sz="1329" b="1"/>
            </a:lvl2pPr>
            <a:lvl3pPr marL="607461" indent="0">
              <a:buNone/>
              <a:defRPr sz="1196" b="1"/>
            </a:lvl3pPr>
            <a:lvl4pPr marL="911191" indent="0">
              <a:buNone/>
              <a:defRPr sz="1063" b="1"/>
            </a:lvl4pPr>
            <a:lvl5pPr marL="1214920" indent="0">
              <a:buNone/>
              <a:defRPr sz="1063" b="1"/>
            </a:lvl5pPr>
            <a:lvl6pPr marL="1518651" indent="0">
              <a:buNone/>
              <a:defRPr sz="1063" b="1"/>
            </a:lvl6pPr>
            <a:lvl7pPr marL="1822381" indent="0">
              <a:buNone/>
              <a:defRPr sz="1063" b="1"/>
            </a:lvl7pPr>
            <a:lvl8pPr marL="2126112" indent="0">
              <a:buNone/>
              <a:defRPr sz="1063" b="1"/>
            </a:lvl8pPr>
            <a:lvl9pPr marL="2429842" indent="0">
              <a:buNone/>
              <a:defRPr sz="1063" b="1"/>
            </a:lvl9pPr>
          </a:lstStyle>
          <a:p>
            <a:pPr lvl="0"/>
            <a:r>
              <a:rPr lang="en-US"/>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595"/>
            </a:lvl1pPr>
            <a:lvl2pPr>
              <a:defRPr sz="1329"/>
            </a:lvl2pPr>
            <a:lvl3pPr>
              <a:defRPr sz="1196"/>
            </a:lvl3pPr>
            <a:lvl4pPr>
              <a:defRPr sz="1063"/>
            </a:lvl4pPr>
            <a:lvl5pPr>
              <a:defRPr sz="1063"/>
            </a:lvl5pPr>
            <a:lvl6pPr>
              <a:defRPr sz="1063"/>
            </a:lvl6pPr>
            <a:lvl7pPr>
              <a:defRPr sz="1063"/>
            </a:lvl7pPr>
            <a:lvl8pPr>
              <a:defRPr sz="1063"/>
            </a:lvl8pPr>
            <a:lvl9pPr>
              <a:defRPr sz="1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1595" b="1"/>
            </a:lvl1pPr>
            <a:lvl2pPr marL="303731" indent="0">
              <a:buNone/>
              <a:defRPr sz="1329" b="1"/>
            </a:lvl2pPr>
            <a:lvl3pPr marL="607461" indent="0">
              <a:buNone/>
              <a:defRPr sz="1196" b="1"/>
            </a:lvl3pPr>
            <a:lvl4pPr marL="911191" indent="0">
              <a:buNone/>
              <a:defRPr sz="1063" b="1"/>
            </a:lvl4pPr>
            <a:lvl5pPr marL="1214920" indent="0">
              <a:buNone/>
              <a:defRPr sz="1063" b="1"/>
            </a:lvl5pPr>
            <a:lvl6pPr marL="1518651" indent="0">
              <a:buNone/>
              <a:defRPr sz="1063" b="1"/>
            </a:lvl6pPr>
            <a:lvl7pPr marL="1822381" indent="0">
              <a:buNone/>
              <a:defRPr sz="1063" b="1"/>
            </a:lvl7pPr>
            <a:lvl8pPr marL="2126112" indent="0">
              <a:buNone/>
              <a:defRPr sz="1063" b="1"/>
            </a:lvl8pPr>
            <a:lvl9pPr marL="2429842" indent="0">
              <a:buNone/>
              <a:defRPr sz="1063"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1595"/>
            </a:lvl1pPr>
            <a:lvl2pPr>
              <a:defRPr sz="1329"/>
            </a:lvl2pPr>
            <a:lvl3pPr>
              <a:defRPr sz="1196"/>
            </a:lvl3pPr>
            <a:lvl4pPr>
              <a:defRPr sz="1063"/>
            </a:lvl4pPr>
            <a:lvl5pPr>
              <a:defRPr sz="1063"/>
            </a:lvl5pPr>
            <a:lvl6pPr>
              <a:defRPr sz="1063"/>
            </a:lvl6pPr>
            <a:lvl7pPr>
              <a:defRPr sz="1063"/>
            </a:lvl7pPr>
            <a:lvl8pPr>
              <a:defRPr sz="1063"/>
            </a:lvl8pPr>
            <a:lvl9pPr>
              <a:defRPr sz="1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3">
            <a:extLst>
              <a:ext uri="{FF2B5EF4-FFF2-40B4-BE49-F238E27FC236}">
                <a16:creationId xmlns:a16="http://schemas.microsoft.com/office/drawing/2014/main" id="{59161630-43C2-62D4-3E89-BA652A41E479}"/>
              </a:ext>
            </a:extLst>
          </p:cNvPr>
          <p:cNvSpPr>
            <a:spLocks noGrp="1" noChangeArrowheads="1"/>
          </p:cNvSpPr>
          <p:nvPr>
            <p:ph type="sldNum" sz="quarter" idx="10"/>
          </p:nvPr>
        </p:nvSpPr>
        <p:spPr/>
        <p:txBody>
          <a:bodyPr/>
          <a:lstStyle>
            <a:lvl1pPr>
              <a:defRPr/>
            </a:lvl1pPr>
          </a:lstStyle>
          <a:p>
            <a:pPr>
              <a:defRPr/>
            </a:pPr>
            <a:fld id="{21C61D09-2FEA-4ED9-838B-C275AD300A68}" type="slidenum">
              <a:rPr lang="en-US" altLang="en-US"/>
              <a:pPr>
                <a:defRPr/>
              </a:pPr>
              <a:t>‹#›</a:t>
            </a:fld>
            <a:endParaRPr lang="en-US" altLang="en-US"/>
          </a:p>
        </p:txBody>
      </p:sp>
    </p:spTree>
    <p:extLst>
      <p:ext uri="{BB962C8B-B14F-4D97-AF65-F5344CB8AC3E}">
        <p14:creationId xmlns:p14="http://schemas.microsoft.com/office/powerpoint/2010/main" val="2960599547"/>
      </p:ext>
    </p:extLst>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3">
            <a:extLst>
              <a:ext uri="{FF2B5EF4-FFF2-40B4-BE49-F238E27FC236}">
                <a16:creationId xmlns:a16="http://schemas.microsoft.com/office/drawing/2014/main" id="{C131C193-26FE-6037-AC33-BA088129879A}"/>
              </a:ext>
            </a:extLst>
          </p:cNvPr>
          <p:cNvSpPr>
            <a:spLocks noGrp="1" noChangeArrowheads="1"/>
          </p:cNvSpPr>
          <p:nvPr>
            <p:ph type="sldNum" sz="quarter" idx="10"/>
          </p:nvPr>
        </p:nvSpPr>
        <p:spPr/>
        <p:txBody>
          <a:bodyPr/>
          <a:lstStyle>
            <a:lvl1pPr>
              <a:defRPr/>
            </a:lvl1pPr>
          </a:lstStyle>
          <a:p>
            <a:pPr>
              <a:defRPr/>
            </a:pPr>
            <a:fld id="{D09A9DD8-80A6-4FEE-B783-07C3EF6B1761}" type="slidenum">
              <a:rPr lang="en-US" altLang="en-US"/>
              <a:pPr>
                <a:defRPr/>
              </a:pPr>
              <a:t>‹#›</a:t>
            </a:fld>
            <a:endParaRPr lang="en-US" altLang="en-US"/>
          </a:p>
        </p:txBody>
      </p:sp>
    </p:spTree>
    <p:extLst>
      <p:ext uri="{BB962C8B-B14F-4D97-AF65-F5344CB8AC3E}">
        <p14:creationId xmlns:p14="http://schemas.microsoft.com/office/powerpoint/2010/main" val="1739920355"/>
      </p:ext>
    </p:extLst>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DD3AB5B4-207E-421B-1E6E-732243ED7BE0}"/>
              </a:ext>
            </a:extLst>
          </p:cNvPr>
          <p:cNvSpPr>
            <a:spLocks noGrp="1" noChangeArrowheads="1"/>
          </p:cNvSpPr>
          <p:nvPr>
            <p:ph type="sldNum" sz="quarter" idx="10"/>
          </p:nvPr>
        </p:nvSpPr>
        <p:spPr/>
        <p:txBody>
          <a:bodyPr/>
          <a:lstStyle>
            <a:lvl1pPr>
              <a:defRPr/>
            </a:lvl1pPr>
          </a:lstStyle>
          <a:p>
            <a:pPr>
              <a:defRPr/>
            </a:pPr>
            <a:fld id="{F0AC9ADB-2574-424E-B511-4B00A7A76E4D}" type="slidenum">
              <a:rPr lang="en-US" altLang="en-US"/>
              <a:pPr>
                <a:defRPr/>
              </a:pPr>
              <a:t>‹#›</a:t>
            </a:fld>
            <a:endParaRPr lang="en-US" altLang="en-US"/>
          </a:p>
        </p:txBody>
      </p:sp>
    </p:spTree>
    <p:extLst>
      <p:ext uri="{BB962C8B-B14F-4D97-AF65-F5344CB8AC3E}">
        <p14:creationId xmlns:p14="http://schemas.microsoft.com/office/powerpoint/2010/main" val="1281386857"/>
      </p:ext>
    </p:extLst>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8"/>
            <a:ext cx="3008313" cy="871538"/>
          </a:xfrm>
        </p:spPr>
        <p:txBody>
          <a:bodyPr anchor="b"/>
          <a:lstStyle>
            <a:lvl1pPr algn="l">
              <a:defRPr sz="1329" b="1"/>
            </a:lvl1pPr>
          </a:lstStyle>
          <a:p>
            <a:r>
              <a:rPr lang="en-US"/>
              <a:t>Click to edit Master title style</a:t>
            </a:r>
          </a:p>
        </p:txBody>
      </p:sp>
      <p:sp>
        <p:nvSpPr>
          <p:cNvPr id="3" name="Content Placeholder 2"/>
          <p:cNvSpPr>
            <a:spLocks noGrp="1"/>
          </p:cNvSpPr>
          <p:nvPr>
            <p:ph idx="1"/>
          </p:nvPr>
        </p:nvSpPr>
        <p:spPr>
          <a:xfrm>
            <a:off x="3575054" y="204798"/>
            <a:ext cx="5111751" cy="4389835"/>
          </a:xfrm>
        </p:spPr>
        <p:txBody>
          <a:bodyPr/>
          <a:lstStyle>
            <a:lvl1pPr>
              <a:defRPr sz="2127"/>
            </a:lvl1pPr>
            <a:lvl2pPr>
              <a:defRPr sz="1860"/>
            </a:lvl2pPr>
            <a:lvl3pPr>
              <a:defRPr sz="1595"/>
            </a:lvl3pPr>
            <a:lvl4pPr>
              <a:defRPr sz="1329"/>
            </a:lvl4pPr>
            <a:lvl5pPr>
              <a:defRPr sz="1329"/>
            </a:lvl5pPr>
            <a:lvl6pPr>
              <a:defRPr sz="1329"/>
            </a:lvl6pPr>
            <a:lvl7pPr>
              <a:defRPr sz="1329"/>
            </a:lvl7pPr>
            <a:lvl8pPr>
              <a:defRPr sz="1329"/>
            </a:lvl8pPr>
            <a:lvl9pPr>
              <a:defRPr sz="13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076337"/>
            <a:ext cx="3008313" cy="3518297"/>
          </a:xfrm>
        </p:spPr>
        <p:txBody>
          <a:bodyPr/>
          <a:lstStyle>
            <a:lvl1pPr marL="0" indent="0">
              <a:buNone/>
              <a:defRPr sz="931"/>
            </a:lvl1pPr>
            <a:lvl2pPr marL="303731" indent="0">
              <a:buNone/>
              <a:defRPr sz="797"/>
            </a:lvl2pPr>
            <a:lvl3pPr marL="607461" indent="0">
              <a:buNone/>
              <a:defRPr sz="665"/>
            </a:lvl3pPr>
            <a:lvl4pPr marL="911191" indent="0">
              <a:buNone/>
              <a:defRPr sz="599"/>
            </a:lvl4pPr>
            <a:lvl5pPr marL="1214920" indent="0">
              <a:buNone/>
              <a:defRPr sz="599"/>
            </a:lvl5pPr>
            <a:lvl6pPr marL="1518651" indent="0">
              <a:buNone/>
              <a:defRPr sz="599"/>
            </a:lvl6pPr>
            <a:lvl7pPr marL="1822381" indent="0">
              <a:buNone/>
              <a:defRPr sz="599"/>
            </a:lvl7pPr>
            <a:lvl8pPr marL="2126112" indent="0">
              <a:buNone/>
              <a:defRPr sz="599"/>
            </a:lvl8pPr>
            <a:lvl9pPr marL="2429842" indent="0">
              <a:buNone/>
              <a:defRPr sz="599"/>
            </a:lvl9pPr>
          </a:lstStyle>
          <a:p>
            <a:pPr lvl="0"/>
            <a:r>
              <a:rPr lang="en-US"/>
              <a:t>Click to edit Master text styles</a:t>
            </a:r>
          </a:p>
        </p:txBody>
      </p:sp>
      <p:sp>
        <p:nvSpPr>
          <p:cNvPr id="5" name="Rectangle 33">
            <a:extLst>
              <a:ext uri="{FF2B5EF4-FFF2-40B4-BE49-F238E27FC236}">
                <a16:creationId xmlns:a16="http://schemas.microsoft.com/office/drawing/2014/main" id="{65A13AAC-C431-05E3-C3B7-50EC894C76CC}"/>
              </a:ext>
            </a:extLst>
          </p:cNvPr>
          <p:cNvSpPr>
            <a:spLocks noGrp="1" noChangeArrowheads="1"/>
          </p:cNvSpPr>
          <p:nvPr>
            <p:ph type="sldNum" sz="quarter" idx="10"/>
          </p:nvPr>
        </p:nvSpPr>
        <p:spPr/>
        <p:txBody>
          <a:bodyPr/>
          <a:lstStyle>
            <a:lvl1pPr>
              <a:defRPr/>
            </a:lvl1pPr>
          </a:lstStyle>
          <a:p>
            <a:pPr>
              <a:defRPr/>
            </a:pPr>
            <a:fld id="{E32E6D90-DB62-4C06-9A5D-CA037DCD420D}" type="slidenum">
              <a:rPr lang="en-US" altLang="en-US"/>
              <a:pPr>
                <a:defRPr/>
              </a:pPr>
              <a:t>‹#›</a:t>
            </a:fld>
            <a:endParaRPr lang="en-US" altLang="en-US"/>
          </a:p>
        </p:txBody>
      </p:sp>
    </p:spTree>
    <p:extLst>
      <p:ext uri="{BB962C8B-B14F-4D97-AF65-F5344CB8AC3E}">
        <p14:creationId xmlns:p14="http://schemas.microsoft.com/office/powerpoint/2010/main" val="3192394736"/>
      </p:ext>
    </p:extLst>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329"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127"/>
            </a:lvl1pPr>
            <a:lvl2pPr marL="303731" indent="0">
              <a:buNone/>
              <a:defRPr sz="1860"/>
            </a:lvl2pPr>
            <a:lvl3pPr marL="607461" indent="0">
              <a:buNone/>
              <a:defRPr sz="1595"/>
            </a:lvl3pPr>
            <a:lvl4pPr marL="911191" indent="0">
              <a:buNone/>
              <a:defRPr sz="1329"/>
            </a:lvl4pPr>
            <a:lvl5pPr marL="1214920" indent="0">
              <a:buNone/>
              <a:defRPr sz="1329"/>
            </a:lvl5pPr>
            <a:lvl6pPr marL="1518651" indent="0">
              <a:buNone/>
              <a:defRPr sz="1329"/>
            </a:lvl6pPr>
            <a:lvl7pPr marL="1822381" indent="0">
              <a:buNone/>
              <a:defRPr sz="1329"/>
            </a:lvl7pPr>
            <a:lvl8pPr marL="2126112" indent="0">
              <a:buNone/>
              <a:defRPr sz="1329"/>
            </a:lvl8pPr>
            <a:lvl9pPr marL="2429842" indent="0">
              <a:buNone/>
              <a:defRPr sz="1329"/>
            </a:lvl9pPr>
          </a:lstStyle>
          <a:p>
            <a:pPr lvl="0"/>
            <a:endParaRPr lang="en-US" noProof="0"/>
          </a:p>
        </p:txBody>
      </p:sp>
      <p:sp>
        <p:nvSpPr>
          <p:cNvPr id="4" name="Text Placeholder 3"/>
          <p:cNvSpPr>
            <a:spLocks noGrp="1"/>
          </p:cNvSpPr>
          <p:nvPr>
            <p:ph type="body" sz="half" idx="2"/>
          </p:nvPr>
        </p:nvSpPr>
        <p:spPr>
          <a:xfrm>
            <a:off x="1792288" y="4025514"/>
            <a:ext cx="5486400" cy="603647"/>
          </a:xfrm>
        </p:spPr>
        <p:txBody>
          <a:bodyPr/>
          <a:lstStyle>
            <a:lvl1pPr marL="0" indent="0">
              <a:buNone/>
              <a:defRPr sz="931"/>
            </a:lvl1pPr>
            <a:lvl2pPr marL="303731" indent="0">
              <a:buNone/>
              <a:defRPr sz="797"/>
            </a:lvl2pPr>
            <a:lvl3pPr marL="607461" indent="0">
              <a:buNone/>
              <a:defRPr sz="665"/>
            </a:lvl3pPr>
            <a:lvl4pPr marL="911191" indent="0">
              <a:buNone/>
              <a:defRPr sz="599"/>
            </a:lvl4pPr>
            <a:lvl5pPr marL="1214920" indent="0">
              <a:buNone/>
              <a:defRPr sz="599"/>
            </a:lvl5pPr>
            <a:lvl6pPr marL="1518651" indent="0">
              <a:buNone/>
              <a:defRPr sz="599"/>
            </a:lvl6pPr>
            <a:lvl7pPr marL="1822381" indent="0">
              <a:buNone/>
              <a:defRPr sz="599"/>
            </a:lvl7pPr>
            <a:lvl8pPr marL="2126112" indent="0">
              <a:buNone/>
              <a:defRPr sz="599"/>
            </a:lvl8pPr>
            <a:lvl9pPr marL="2429842" indent="0">
              <a:buNone/>
              <a:defRPr sz="599"/>
            </a:lvl9pPr>
          </a:lstStyle>
          <a:p>
            <a:pPr lvl="0"/>
            <a:r>
              <a:rPr lang="en-US"/>
              <a:t>Click to edit Master text styles</a:t>
            </a:r>
          </a:p>
        </p:txBody>
      </p:sp>
      <p:sp>
        <p:nvSpPr>
          <p:cNvPr id="5" name="Rectangle 33">
            <a:extLst>
              <a:ext uri="{FF2B5EF4-FFF2-40B4-BE49-F238E27FC236}">
                <a16:creationId xmlns:a16="http://schemas.microsoft.com/office/drawing/2014/main" id="{D42928D0-CACF-01BF-1D0D-A1847B90BB7F}"/>
              </a:ext>
            </a:extLst>
          </p:cNvPr>
          <p:cNvSpPr>
            <a:spLocks noGrp="1" noChangeArrowheads="1"/>
          </p:cNvSpPr>
          <p:nvPr>
            <p:ph type="sldNum" sz="quarter" idx="10"/>
          </p:nvPr>
        </p:nvSpPr>
        <p:spPr/>
        <p:txBody>
          <a:bodyPr/>
          <a:lstStyle>
            <a:lvl1pPr>
              <a:defRPr/>
            </a:lvl1pPr>
          </a:lstStyle>
          <a:p>
            <a:pPr>
              <a:defRPr/>
            </a:pPr>
            <a:fld id="{8300719D-8A58-40D5-8446-31027BE27447}" type="slidenum">
              <a:rPr lang="en-US" altLang="en-US"/>
              <a:pPr>
                <a:defRPr/>
              </a:pPr>
              <a:t>‹#›</a:t>
            </a:fld>
            <a:endParaRPr lang="en-US" altLang="en-US"/>
          </a:p>
        </p:txBody>
      </p:sp>
    </p:spTree>
    <p:extLst>
      <p:ext uri="{BB962C8B-B14F-4D97-AF65-F5344CB8AC3E}">
        <p14:creationId xmlns:p14="http://schemas.microsoft.com/office/powerpoint/2010/main" val="3158320662"/>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33">
            <a:extLst>
              <a:ext uri="{FF2B5EF4-FFF2-40B4-BE49-F238E27FC236}">
                <a16:creationId xmlns:a16="http://schemas.microsoft.com/office/drawing/2014/main" id="{5BDEB2FE-3586-0509-9C88-334EE63CE171}"/>
              </a:ext>
            </a:extLst>
          </p:cNvPr>
          <p:cNvSpPr>
            <a:spLocks noGrp="1" noChangeArrowheads="1"/>
          </p:cNvSpPr>
          <p:nvPr>
            <p:ph type="sldNum" sz="quarter" idx="4"/>
          </p:nvPr>
        </p:nvSpPr>
        <p:spPr bwMode="auto">
          <a:xfrm>
            <a:off x="6680200" y="4846638"/>
            <a:ext cx="2133600" cy="1936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665">
                <a:solidFill>
                  <a:srgbClr val="777777"/>
                </a:solidFill>
              </a:defRPr>
            </a:lvl1pPr>
          </a:lstStyle>
          <a:p>
            <a:pPr>
              <a:defRPr/>
            </a:pPr>
            <a:fld id="{CF5E555A-40B0-4CBC-B69F-1F467C223341}" type="slidenum">
              <a:rPr lang="en-US" altLang="en-US"/>
              <a:pPr>
                <a:defRPr/>
              </a:pPr>
              <a:t>‹#›</a:t>
            </a:fld>
            <a:endParaRPr lang="en-US" altLang="en-US"/>
          </a:p>
        </p:txBody>
      </p:sp>
      <p:pic>
        <p:nvPicPr>
          <p:cNvPr id="1027" name="Picture 38" descr="PS FIP Medium E">
            <a:extLst>
              <a:ext uri="{FF2B5EF4-FFF2-40B4-BE49-F238E27FC236}">
                <a16:creationId xmlns:a16="http://schemas.microsoft.com/office/drawing/2014/main" id="{BA3DBAD3-8429-4FE4-CA6B-D140874DB4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700" y="4854575"/>
            <a:ext cx="24304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7">
            <a:extLst>
              <a:ext uri="{FF2B5EF4-FFF2-40B4-BE49-F238E27FC236}">
                <a16:creationId xmlns:a16="http://schemas.microsoft.com/office/drawing/2014/main" id="{F1272918-1AB7-625A-E568-DD74C17CB72E}"/>
              </a:ext>
            </a:extLst>
          </p:cNvPr>
          <p:cNvSpPr>
            <a:spLocks noGrp="1" noChangeArrowheads="1"/>
          </p:cNvSpPr>
          <p:nvPr>
            <p:ph type="title"/>
          </p:nvPr>
        </p:nvSpPr>
        <p:spPr bwMode="auto">
          <a:xfrm>
            <a:off x="276225" y="73025"/>
            <a:ext cx="8229600" cy="62865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48">
            <a:extLst>
              <a:ext uri="{FF2B5EF4-FFF2-40B4-BE49-F238E27FC236}">
                <a16:creationId xmlns:a16="http://schemas.microsoft.com/office/drawing/2014/main" id="{D00B10C9-7B11-16C1-3458-0E73384F4F6B}"/>
              </a:ext>
            </a:extLst>
          </p:cNvPr>
          <p:cNvSpPr>
            <a:spLocks noGrp="1" noChangeArrowheads="1"/>
          </p:cNvSpPr>
          <p:nvPr>
            <p:ph type="body" idx="1"/>
          </p:nvPr>
        </p:nvSpPr>
        <p:spPr bwMode="auto">
          <a:xfrm>
            <a:off x="709613" y="1193800"/>
            <a:ext cx="7713662"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30" name="Rectangle 49">
            <a:extLst>
              <a:ext uri="{FF2B5EF4-FFF2-40B4-BE49-F238E27FC236}">
                <a16:creationId xmlns:a16="http://schemas.microsoft.com/office/drawing/2014/main" id="{91A72720-F221-2AD2-FE01-A6B88B468641}"/>
              </a:ext>
            </a:extLst>
          </p:cNvPr>
          <p:cNvSpPr>
            <a:spLocks noChangeArrowheads="1"/>
          </p:cNvSpPr>
          <p:nvPr/>
        </p:nvSpPr>
        <p:spPr bwMode="auto">
          <a:xfrm>
            <a:off x="0" y="0"/>
            <a:ext cx="8129588" cy="742950"/>
          </a:xfrm>
          <a:prstGeom prst="rect">
            <a:avLst/>
          </a:prstGeom>
          <a:solidFill>
            <a:srgbClr val="3E414C"/>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Font typeface="Arial" charset="0"/>
              <a:buChar char="­"/>
              <a:defRPr sz="1200">
                <a:solidFill>
                  <a:schemeClr val="tx1"/>
                </a:solidFill>
                <a:latin typeface="Arial" charset="0"/>
                <a:cs typeface="Arial" charset="0"/>
              </a:defRPr>
            </a:lvl9pPr>
          </a:lstStyle>
          <a:p>
            <a:pPr eaLnBrk="1" hangingPunct="1">
              <a:spcBef>
                <a:spcPct val="20000"/>
              </a:spcBef>
              <a:buClr>
                <a:schemeClr val="tx1"/>
              </a:buClr>
              <a:buFont typeface="Arial" charset="0"/>
              <a:buChar char="­"/>
              <a:defRPr/>
            </a:pPr>
            <a:endParaRPr lang="en-US" altLang="en-US" sz="797"/>
          </a:p>
        </p:txBody>
      </p:sp>
      <p:pic>
        <p:nvPicPr>
          <p:cNvPr id="1031" name="Picture 56">
            <a:extLst>
              <a:ext uri="{FF2B5EF4-FFF2-40B4-BE49-F238E27FC236}">
                <a16:creationId xmlns:a16="http://schemas.microsoft.com/office/drawing/2014/main" id="{81838D2A-F9A5-409A-F4B1-4131257F0A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5100" y="785813"/>
            <a:ext cx="2581275" cy="12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57" descr="AYP1312642 square 72 dpi 4x4">
            <a:extLst>
              <a:ext uri="{FF2B5EF4-FFF2-40B4-BE49-F238E27FC236}">
                <a16:creationId xmlns:a16="http://schemas.microsoft.com/office/drawing/2014/main" id="{962AB8CB-DC8D-9E23-4BAD-4CA2C87461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52BFDB7-8010-05DD-5C4F-25B031126878}"/>
              </a:ext>
            </a:extLst>
          </p:cNvPr>
          <p:cNvSpPr txBox="1"/>
          <p:nvPr userDrawn="1">
            <p:extLst>
              <p:ext uri="{1162E1C5-73C7-4A58-AE30-91384D911F3F}">
                <p184:classification xmlns:p184="http://schemas.microsoft.com/office/powerpoint/2018/4/main" xmlns="" val="hdr"/>
              </p:ext>
            </p:extLst>
          </p:nvPr>
        </p:nvSpPr>
        <p:spPr>
          <a:xfrm>
            <a:off x="7705725" y="63500"/>
            <a:ext cx="1403350" cy="152400"/>
          </a:xfrm>
          <a:prstGeom prst="rect">
            <a:avLst/>
          </a:prstGeom>
        </p:spPr>
        <p:txBody>
          <a:bodyPr horzOverflow="overflow" lIns="0" tIns="0" rIns="0" bIns="0">
            <a:spAutoFit/>
          </a:bodyPr>
          <a:lstStyle/>
          <a:p>
            <a:pPr algn="l"/>
            <a:r>
              <a:rPr lang="en-CA" sz="1000">
                <a:solidFill>
                  <a:srgbClr val="008000">
                    <a:alpha val="50000"/>
                  </a:srgbClr>
                </a:solidFill>
                <a:latin typeface="Calibri" panose="020F0502020204030204" pitchFamily="34" charset="0"/>
                <a:cs typeface="Calibri" panose="020F0502020204030204" pitchFamily="34" charset="0"/>
              </a:rPr>
              <a:t>Unclassified | Non classifié</a:t>
            </a:r>
          </a:p>
        </p:txBody>
      </p:sp>
      <p:sp>
        <p:nvSpPr>
          <p:cNvPr id="5" name="TextBox 4">
            <a:extLst>
              <a:ext uri="{FF2B5EF4-FFF2-40B4-BE49-F238E27FC236}">
                <a16:creationId xmlns:a16="http://schemas.microsoft.com/office/drawing/2014/main" id="{7776EBD4-1360-FB09-CCED-E6921BF24AB7}"/>
              </a:ext>
            </a:extLst>
          </p:cNvPr>
          <p:cNvSpPr txBox="1"/>
          <p:nvPr userDrawn="1">
            <p:extLst>
              <p:ext uri="{1162E1C5-73C7-4A58-AE30-91384D911F3F}">
                <p184:classification xmlns:p184="http://schemas.microsoft.com/office/powerpoint/2018/4/main" xmlns="" val="ftr"/>
              </p:ext>
            </p:extLst>
          </p:nvPr>
        </p:nvSpPr>
        <p:spPr>
          <a:xfrm>
            <a:off x="7705725" y="4927600"/>
            <a:ext cx="1403350" cy="152400"/>
          </a:xfrm>
          <a:prstGeom prst="rect">
            <a:avLst/>
          </a:prstGeom>
        </p:spPr>
        <p:txBody>
          <a:bodyPr horzOverflow="overflow" lIns="0" tIns="0" rIns="0" bIns="0">
            <a:spAutoFit/>
          </a:bodyPr>
          <a:lstStyle/>
          <a:p>
            <a:pPr algn="l"/>
            <a:r>
              <a:rPr lang="en-CA" sz="1000">
                <a:solidFill>
                  <a:srgbClr val="008000">
                    <a:alpha val="50000"/>
                  </a:srgbClr>
                </a:solidFill>
                <a:latin typeface="Calibri" panose="020F0502020204030204" pitchFamily="34" charset="0"/>
                <a:cs typeface="Calibri" panose="020F0502020204030204" pitchFamily="34" charset="0"/>
              </a:rPr>
              <a:t>Unclassified | Non classifié</a:t>
            </a:r>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spd="med" advClick="0">
    <p:fade/>
  </p:transition>
  <p:hf hdr="0" ftr="0" dt="0"/>
  <p:txStyles>
    <p:titleStyle>
      <a:lvl1pPr algn="l" rtl="0" eaLnBrk="0" fontAlgn="base" hangingPunct="0">
        <a:spcBef>
          <a:spcPct val="0"/>
        </a:spcBef>
        <a:spcAft>
          <a:spcPct val="0"/>
        </a:spcAft>
        <a:defRPr sz="1500">
          <a:solidFill>
            <a:schemeClr val="bg1"/>
          </a:solidFill>
          <a:latin typeface="+mj-lt"/>
          <a:ea typeface="+mj-ea"/>
          <a:cs typeface="+mj-cs"/>
        </a:defRPr>
      </a:lvl1pPr>
      <a:lvl2pPr algn="l" rtl="0" eaLnBrk="0" fontAlgn="base" hangingPunct="0">
        <a:spcBef>
          <a:spcPct val="0"/>
        </a:spcBef>
        <a:spcAft>
          <a:spcPct val="0"/>
        </a:spcAft>
        <a:defRPr sz="1500">
          <a:solidFill>
            <a:schemeClr val="bg1"/>
          </a:solidFill>
          <a:latin typeface="Arial Black" pitchFamily="34" charset="0"/>
        </a:defRPr>
      </a:lvl2pPr>
      <a:lvl3pPr algn="l" rtl="0" eaLnBrk="0" fontAlgn="base" hangingPunct="0">
        <a:spcBef>
          <a:spcPct val="0"/>
        </a:spcBef>
        <a:spcAft>
          <a:spcPct val="0"/>
        </a:spcAft>
        <a:defRPr sz="1500">
          <a:solidFill>
            <a:schemeClr val="bg1"/>
          </a:solidFill>
          <a:latin typeface="Arial Black" pitchFamily="34" charset="0"/>
        </a:defRPr>
      </a:lvl3pPr>
      <a:lvl4pPr algn="l" rtl="0" eaLnBrk="0" fontAlgn="base" hangingPunct="0">
        <a:spcBef>
          <a:spcPct val="0"/>
        </a:spcBef>
        <a:spcAft>
          <a:spcPct val="0"/>
        </a:spcAft>
        <a:defRPr sz="1500">
          <a:solidFill>
            <a:schemeClr val="bg1"/>
          </a:solidFill>
          <a:latin typeface="Arial Black" pitchFamily="34" charset="0"/>
        </a:defRPr>
      </a:lvl4pPr>
      <a:lvl5pPr algn="l" rtl="0" eaLnBrk="0" fontAlgn="base" hangingPunct="0">
        <a:spcBef>
          <a:spcPct val="0"/>
        </a:spcBef>
        <a:spcAft>
          <a:spcPct val="0"/>
        </a:spcAft>
        <a:defRPr sz="1500">
          <a:solidFill>
            <a:schemeClr val="bg1"/>
          </a:solidFill>
          <a:latin typeface="Arial Black" pitchFamily="34" charset="0"/>
        </a:defRPr>
      </a:lvl5pPr>
      <a:lvl6pPr marL="303731" algn="l" rtl="0" fontAlgn="base">
        <a:spcBef>
          <a:spcPct val="0"/>
        </a:spcBef>
        <a:spcAft>
          <a:spcPct val="0"/>
        </a:spcAft>
        <a:defRPr sz="1595">
          <a:solidFill>
            <a:schemeClr val="bg1"/>
          </a:solidFill>
          <a:latin typeface="Arial Black" pitchFamily="34" charset="0"/>
        </a:defRPr>
      </a:lvl6pPr>
      <a:lvl7pPr marL="607461" algn="l" rtl="0" fontAlgn="base">
        <a:spcBef>
          <a:spcPct val="0"/>
        </a:spcBef>
        <a:spcAft>
          <a:spcPct val="0"/>
        </a:spcAft>
        <a:defRPr sz="1595">
          <a:solidFill>
            <a:schemeClr val="bg1"/>
          </a:solidFill>
          <a:latin typeface="Arial Black" pitchFamily="34" charset="0"/>
        </a:defRPr>
      </a:lvl7pPr>
      <a:lvl8pPr marL="911191" algn="l" rtl="0" fontAlgn="base">
        <a:spcBef>
          <a:spcPct val="0"/>
        </a:spcBef>
        <a:spcAft>
          <a:spcPct val="0"/>
        </a:spcAft>
        <a:defRPr sz="1595">
          <a:solidFill>
            <a:schemeClr val="bg1"/>
          </a:solidFill>
          <a:latin typeface="Arial Black" pitchFamily="34" charset="0"/>
        </a:defRPr>
      </a:lvl8pPr>
      <a:lvl9pPr marL="1214920" algn="l" rtl="0" fontAlgn="base">
        <a:spcBef>
          <a:spcPct val="0"/>
        </a:spcBef>
        <a:spcAft>
          <a:spcPct val="0"/>
        </a:spcAft>
        <a:defRPr sz="1595">
          <a:solidFill>
            <a:schemeClr val="bg1"/>
          </a:solidFill>
          <a:latin typeface="Arial Black" pitchFamily="34" charset="0"/>
        </a:defRPr>
      </a:lvl9pPr>
    </p:titleStyle>
    <p:bodyStyle>
      <a:lvl1pPr marL="193675" indent="-193675"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200" indent="-152400"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8825" indent="-150813"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2038" indent="-150813"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5250" indent="-150813"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p:bodyStyle>
    <p:otherStyle>
      <a:defPPr>
        <a:defRPr lang="en-US"/>
      </a:defPPr>
      <a:lvl1pPr marL="0" algn="l" defTabSz="607461" rtl="0" eaLnBrk="1" latinLnBrk="0" hangingPunct="1">
        <a:defRPr sz="1196" kern="1200">
          <a:solidFill>
            <a:schemeClr val="tx1"/>
          </a:solidFill>
          <a:latin typeface="+mn-lt"/>
          <a:ea typeface="+mn-ea"/>
          <a:cs typeface="+mn-cs"/>
        </a:defRPr>
      </a:lvl1pPr>
      <a:lvl2pPr marL="303731" algn="l" defTabSz="607461" rtl="0" eaLnBrk="1" latinLnBrk="0" hangingPunct="1">
        <a:defRPr sz="1196" kern="1200">
          <a:solidFill>
            <a:schemeClr val="tx1"/>
          </a:solidFill>
          <a:latin typeface="+mn-lt"/>
          <a:ea typeface="+mn-ea"/>
          <a:cs typeface="+mn-cs"/>
        </a:defRPr>
      </a:lvl2pPr>
      <a:lvl3pPr marL="607461" algn="l" defTabSz="607461" rtl="0" eaLnBrk="1" latinLnBrk="0" hangingPunct="1">
        <a:defRPr sz="1196" kern="1200">
          <a:solidFill>
            <a:schemeClr val="tx1"/>
          </a:solidFill>
          <a:latin typeface="+mn-lt"/>
          <a:ea typeface="+mn-ea"/>
          <a:cs typeface="+mn-cs"/>
        </a:defRPr>
      </a:lvl3pPr>
      <a:lvl4pPr marL="911191" algn="l" defTabSz="607461" rtl="0" eaLnBrk="1" latinLnBrk="0" hangingPunct="1">
        <a:defRPr sz="1196" kern="1200">
          <a:solidFill>
            <a:schemeClr val="tx1"/>
          </a:solidFill>
          <a:latin typeface="+mn-lt"/>
          <a:ea typeface="+mn-ea"/>
          <a:cs typeface="+mn-cs"/>
        </a:defRPr>
      </a:lvl4pPr>
      <a:lvl5pPr marL="1214920" algn="l" defTabSz="607461" rtl="0" eaLnBrk="1" latinLnBrk="0" hangingPunct="1">
        <a:defRPr sz="1196" kern="1200">
          <a:solidFill>
            <a:schemeClr val="tx1"/>
          </a:solidFill>
          <a:latin typeface="+mn-lt"/>
          <a:ea typeface="+mn-ea"/>
          <a:cs typeface="+mn-cs"/>
        </a:defRPr>
      </a:lvl5pPr>
      <a:lvl6pPr marL="1518651" algn="l" defTabSz="607461" rtl="0" eaLnBrk="1" latinLnBrk="0" hangingPunct="1">
        <a:defRPr sz="1196" kern="1200">
          <a:solidFill>
            <a:schemeClr val="tx1"/>
          </a:solidFill>
          <a:latin typeface="+mn-lt"/>
          <a:ea typeface="+mn-ea"/>
          <a:cs typeface="+mn-cs"/>
        </a:defRPr>
      </a:lvl6pPr>
      <a:lvl7pPr marL="1822381" algn="l" defTabSz="607461" rtl="0" eaLnBrk="1" latinLnBrk="0" hangingPunct="1">
        <a:defRPr sz="1196" kern="1200">
          <a:solidFill>
            <a:schemeClr val="tx1"/>
          </a:solidFill>
          <a:latin typeface="+mn-lt"/>
          <a:ea typeface="+mn-ea"/>
          <a:cs typeface="+mn-cs"/>
        </a:defRPr>
      </a:lvl7pPr>
      <a:lvl8pPr marL="2126112" algn="l" defTabSz="607461" rtl="0" eaLnBrk="1" latinLnBrk="0" hangingPunct="1">
        <a:defRPr sz="1196" kern="1200">
          <a:solidFill>
            <a:schemeClr val="tx1"/>
          </a:solidFill>
          <a:latin typeface="+mn-lt"/>
          <a:ea typeface="+mn-ea"/>
          <a:cs typeface="+mn-cs"/>
        </a:defRPr>
      </a:lvl8pPr>
      <a:lvl9pPr marL="2429842" algn="l" defTabSz="607461" rtl="0" eaLnBrk="1" latinLnBrk="0" hangingPunct="1">
        <a:defRPr sz="11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xperience.arcgis.com/experience/51205886ce3143db92629244ddd3274a/page/Infrastructure?views=Layer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open.canada.c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3">
            <a:extLst>
              <a:ext uri="{FF2B5EF4-FFF2-40B4-BE49-F238E27FC236}">
                <a16:creationId xmlns:a16="http://schemas.microsoft.com/office/drawing/2014/main" id="{EE9104EB-1536-08E8-D52D-967E86134DA4}"/>
              </a:ext>
            </a:extLst>
          </p:cNvPr>
          <p:cNvSpPr>
            <a:spLocks noChangeArrowheads="1"/>
          </p:cNvSpPr>
          <p:nvPr/>
        </p:nvSpPr>
        <p:spPr bwMode="auto">
          <a:xfrm>
            <a:off x="2395538" y="901700"/>
            <a:ext cx="911225" cy="911225"/>
          </a:xfrm>
          <a:prstGeom prst="rect">
            <a:avLst/>
          </a:prstGeom>
          <a:noFill/>
          <a:ln>
            <a:noFill/>
          </a:ln>
          <a:effectLst/>
        </p:spPr>
        <p:txBody>
          <a:bodyPr wrap="none" anchor="ct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742950" indent="-285750">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1"/>
              </a:buClr>
              <a:buSzTx/>
              <a:buFont typeface="Arial" panose="020B0604020202020204" pitchFamily="34" charset="0"/>
              <a:buChar char="­"/>
              <a:defRPr/>
            </a:pPr>
            <a:endParaRPr lang="en-US" altLang="en-US" sz="797">
              <a:solidFill>
                <a:schemeClr val="tx1"/>
              </a:solidFill>
            </a:endParaRPr>
          </a:p>
        </p:txBody>
      </p:sp>
      <p:sp>
        <p:nvSpPr>
          <p:cNvPr id="15363" name="Rectangle 24">
            <a:extLst>
              <a:ext uri="{FF2B5EF4-FFF2-40B4-BE49-F238E27FC236}">
                <a16:creationId xmlns:a16="http://schemas.microsoft.com/office/drawing/2014/main" id="{1EAEFDF8-CD36-A11C-346A-C53B445D7E3F}"/>
              </a:ext>
            </a:extLst>
          </p:cNvPr>
          <p:cNvSpPr>
            <a:spLocks noChangeArrowheads="1"/>
          </p:cNvSpPr>
          <p:nvPr/>
        </p:nvSpPr>
        <p:spPr bwMode="auto">
          <a:xfrm>
            <a:off x="3589338" y="1711325"/>
            <a:ext cx="4497387" cy="1517650"/>
          </a:xfrm>
          <a:prstGeom prst="rect">
            <a:avLst/>
          </a:prstGeom>
          <a:noFill/>
          <a:ln>
            <a:noFill/>
          </a:ln>
          <a:effectLst>
            <a:outerShdw dist="35921" dir="2700000" algn="ctr" rotWithShape="0">
              <a:schemeClr val="tx1">
                <a:alpha val="50000"/>
              </a:schemeClr>
            </a:outerShdw>
          </a:effectLst>
        </p:spPr>
        <p:txBody>
          <a:bodyPr lIns="91440" tIns="45720" rIns="91440" bIns="45720" anchor="t"/>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742950" indent="-285750">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20000"/>
              </a:spcBef>
              <a:buNone/>
              <a:defRPr/>
            </a:pPr>
            <a:r>
              <a:rPr lang="en-US" altLang="en-US" sz="1700" b="1" dirty="0">
                <a:solidFill>
                  <a:schemeClr val="bg1"/>
                </a:solidFill>
                <a:latin typeface="Arial"/>
                <a:cs typeface="Arial"/>
              </a:rPr>
              <a:t>Canada Structures Dataset Overview</a:t>
            </a:r>
            <a:endParaRPr lang="en-US" dirty="0">
              <a:solidFill>
                <a:schemeClr val="bg1"/>
              </a:solidFill>
            </a:endParaRPr>
          </a:p>
          <a:p>
            <a:pPr eaLnBrk="1" hangingPunct="1">
              <a:spcBef>
                <a:spcPct val="20000"/>
              </a:spcBef>
              <a:buClr>
                <a:schemeClr val="tx1"/>
              </a:buClr>
              <a:buSzTx/>
              <a:buFont typeface="Arial" panose="020B0604020202020204" pitchFamily="34" charset="0"/>
              <a:buNone/>
              <a:defRPr/>
            </a:pPr>
            <a:endParaRPr lang="en-US" altLang="en-US" sz="1329" b="1" dirty="0">
              <a:solidFill>
                <a:schemeClr val="bg1"/>
              </a:solidFill>
            </a:endParaRPr>
          </a:p>
          <a:p>
            <a:pPr eaLnBrk="1" hangingPunct="1">
              <a:spcBef>
                <a:spcPct val="20000"/>
              </a:spcBef>
              <a:buClr>
                <a:schemeClr val="tx1"/>
              </a:buClr>
              <a:buSzTx/>
              <a:buFont typeface="Arial" panose="020B0604020202020204" pitchFamily="34" charset="0"/>
              <a:buNone/>
              <a:defRPr/>
            </a:pPr>
            <a:r>
              <a:rPr lang="en-US" altLang="en-US" sz="1329" b="1" dirty="0">
                <a:solidFill>
                  <a:schemeClr val="bg1"/>
                </a:solidFill>
              </a:rPr>
              <a:t>Data Science and Engineering Team</a:t>
            </a:r>
          </a:p>
          <a:p>
            <a:pPr eaLnBrk="1" hangingPunct="1">
              <a:spcBef>
                <a:spcPct val="20000"/>
              </a:spcBef>
              <a:buClr>
                <a:schemeClr val="tx1"/>
              </a:buClr>
              <a:buSzTx/>
              <a:buNone/>
              <a:defRPr/>
            </a:pPr>
            <a:r>
              <a:rPr lang="en-US" altLang="en-US" sz="1300" b="1" dirty="0">
                <a:solidFill>
                  <a:schemeClr val="bg1"/>
                </a:solidFill>
                <a:latin typeface="Arial"/>
                <a:cs typeface="Arial"/>
              </a:rPr>
              <a:t>Resilience and Economic Integration Division</a:t>
            </a:r>
          </a:p>
          <a:p>
            <a:pPr>
              <a:spcBef>
                <a:spcPct val="20000"/>
              </a:spcBef>
              <a:buSzTx/>
              <a:buNone/>
              <a:defRPr/>
            </a:pPr>
            <a:r>
              <a:rPr lang="en-US" sz="1300" b="1" dirty="0">
                <a:solidFill>
                  <a:schemeClr val="bg1"/>
                </a:solidFill>
                <a:latin typeface="Arial"/>
                <a:cs typeface="Arial"/>
              </a:rPr>
              <a:t>Public Safety Canada</a:t>
            </a:r>
          </a:p>
          <a:p>
            <a:pPr>
              <a:spcBef>
                <a:spcPct val="20000"/>
              </a:spcBef>
              <a:buSzTx/>
              <a:buNone/>
              <a:defRPr/>
            </a:pPr>
            <a:br>
              <a:rPr lang="en-US" altLang="en-US" sz="1700" b="1" dirty="0"/>
            </a:br>
            <a:br>
              <a:rPr lang="en-US" altLang="en-US" sz="1700" b="1" dirty="0"/>
            </a:br>
            <a:endParaRPr lang="en-US" altLang="en-US" sz="1700" b="1" dirty="0">
              <a:solidFill>
                <a:schemeClr val="bg1"/>
              </a:solidFill>
            </a:endParaRPr>
          </a:p>
        </p:txBody>
      </p:sp>
      <p:sp>
        <p:nvSpPr>
          <p:cNvPr id="15364" name="Text Box 25">
            <a:extLst>
              <a:ext uri="{FF2B5EF4-FFF2-40B4-BE49-F238E27FC236}">
                <a16:creationId xmlns:a16="http://schemas.microsoft.com/office/drawing/2014/main" id="{D8ED6739-E634-74D3-7F6D-D69F50C3BB85}"/>
              </a:ext>
            </a:extLst>
          </p:cNvPr>
          <p:cNvSpPr txBox="1">
            <a:spLocks noChangeArrowheads="1"/>
          </p:cNvSpPr>
          <p:nvPr/>
        </p:nvSpPr>
        <p:spPr bwMode="auto">
          <a:xfrm>
            <a:off x="4014788" y="3584575"/>
            <a:ext cx="3189287" cy="338554"/>
          </a:xfrm>
          <a:prstGeom prst="rect">
            <a:avLst/>
          </a:prstGeom>
          <a:noFill/>
          <a:ln>
            <a:noFill/>
          </a:ln>
          <a:effectLst/>
        </p:spPr>
        <p:txBody>
          <a:bodyPr lIns="91440" tIns="45720" rIns="91440" bIns="45720" anchor="t">
            <a:spAutoFit/>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742950" indent="-285750">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1"/>
              </a:buClr>
              <a:buSzTx/>
              <a:buNone/>
              <a:defRPr/>
            </a:pPr>
            <a:r>
              <a:rPr lang="en-CA" altLang="en-US" sz="1600" dirty="0">
                <a:solidFill>
                  <a:schemeClr val="tx1"/>
                </a:solidFill>
                <a:latin typeface="Arial"/>
                <a:cs typeface="Arial"/>
              </a:rPr>
              <a:t>May 15 2025</a:t>
            </a:r>
            <a:endParaRPr lang="en-CA" altLang="en-US" sz="1600" dirty="0">
              <a:solidFill>
                <a:schemeClr val="tx1"/>
              </a:solidFill>
            </a:endParaRPr>
          </a:p>
        </p:txBody>
      </p:sp>
    </p:spTree>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1">
            <a:extLst>
              <a:ext uri="{FF2B5EF4-FFF2-40B4-BE49-F238E27FC236}">
                <a16:creationId xmlns:a16="http://schemas.microsoft.com/office/drawing/2014/main" id="{7332B6B6-1A40-6DA3-8ABA-D325ED75E178}"/>
              </a:ext>
            </a:extLst>
          </p:cNvPr>
          <p:cNvSpPr>
            <a:spLocks noGrp="1" noChangeArrowheads="1"/>
          </p:cNvSpPr>
          <p:nvPr>
            <p:ph type="title"/>
          </p:nvPr>
        </p:nvSpPr>
        <p:spPr/>
        <p:txBody>
          <a:bodyPr/>
          <a:lstStyle/>
          <a:p>
            <a:pPr>
              <a:defRPr/>
            </a:pPr>
            <a:r>
              <a:rPr lang="en-US" altLang="en-US" sz="1595" dirty="0"/>
              <a:t>The Initial Canada Structures Set</a:t>
            </a:r>
            <a:endParaRPr lang="en-CA" altLang="en-US" sz="1595" dirty="0"/>
          </a:p>
        </p:txBody>
      </p:sp>
      <p:sp>
        <p:nvSpPr>
          <p:cNvPr id="19459" name="Slide Number Placeholder 3">
            <a:extLst>
              <a:ext uri="{FF2B5EF4-FFF2-40B4-BE49-F238E27FC236}">
                <a16:creationId xmlns:a16="http://schemas.microsoft.com/office/drawing/2014/main" id="{47EBC8D4-CC5C-A011-7807-518006AD36C3}"/>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1A37B262-AE77-45DA-8312-730C5842B914}" type="slidenum">
              <a:rPr lang="en-US" altLang="en-US" sz="665" smtClean="0">
                <a:solidFill>
                  <a:srgbClr val="777777"/>
                </a:solidFill>
              </a:rPr>
              <a:pPr>
                <a:spcBef>
                  <a:spcPct val="0"/>
                </a:spcBef>
                <a:buClrTx/>
                <a:buFontTx/>
                <a:buNone/>
                <a:defRPr/>
              </a:pPr>
              <a:t>9</a:t>
            </a:fld>
            <a:endParaRPr lang="en-US" altLang="en-US" sz="665">
              <a:solidFill>
                <a:srgbClr val="777777"/>
              </a:solidFill>
            </a:endParaRPr>
          </a:p>
        </p:txBody>
      </p:sp>
      <p:sp>
        <p:nvSpPr>
          <p:cNvPr id="3" name="TextBox 2">
            <a:extLst>
              <a:ext uri="{FF2B5EF4-FFF2-40B4-BE49-F238E27FC236}">
                <a16:creationId xmlns:a16="http://schemas.microsoft.com/office/drawing/2014/main" id="{6D2CFD2D-E92D-E236-B46A-A5A27F019FA9}"/>
              </a:ext>
            </a:extLst>
          </p:cNvPr>
          <p:cNvSpPr txBox="1"/>
          <p:nvPr/>
        </p:nvSpPr>
        <p:spPr>
          <a:xfrm>
            <a:off x="179512" y="1563688"/>
            <a:ext cx="3682876" cy="2997744"/>
          </a:xfrm>
          <a:prstGeom prst="rect">
            <a:avLst/>
          </a:prstGeom>
          <a:noFill/>
        </p:spPr>
        <p:txBody>
          <a:bodyPr wrap="square">
            <a:spAutoFit/>
          </a:bodyPr>
          <a:lstStyle/>
          <a:p>
            <a:pPr>
              <a:defRPr/>
            </a:pPr>
            <a:r>
              <a:rPr lang="en-CA" altLang="en-US" sz="1600" b="1" dirty="0">
                <a:latin typeface="+mn-lt"/>
              </a:rPr>
              <a:t>14 million footprints across Canada</a:t>
            </a:r>
          </a:p>
          <a:p>
            <a:pPr>
              <a:defRPr/>
            </a:pPr>
            <a:endParaRPr lang="en-CA" altLang="en-US" sz="1600" b="1" dirty="0">
              <a:latin typeface="+mn-lt"/>
            </a:endParaRPr>
          </a:p>
          <a:p>
            <a:pPr>
              <a:defRPr/>
            </a:pPr>
            <a:r>
              <a:rPr lang="en-CA" altLang="en-US" sz="1600" b="1" dirty="0">
                <a:latin typeface="+mn-lt"/>
              </a:rPr>
              <a:t>An aggregation of three big datasets:</a:t>
            </a:r>
          </a:p>
          <a:p>
            <a:pPr marL="285750" indent="-285750">
              <a:buFont typeface="Arial" panose="020B0604020202020204" pitchFamily="34" charset="0"/>
              <a:buChar char="•"/>
              <a:defRPr/>
            </a:pPr>
            <a:r>
              <a:rPr lang="en-CA" altLang="en-US" sz="1600" dirty="0">
                <a:latin typeface="+mn-lt"/>
              </a:rPr>
              <a:t>Microsoft Building Footprints</a:t>
            </a:r>
          </a:p>
          <a:p>
            <a:pPr marL="654050" lvl="1" indent="-285750">
              <a:buFont typeface="Arial" panose="020B0604020202020204" pitchFamily="34" charset="0"/>
              <a:buChar char="•"/>
              <a:defRPr/>
            </a:pPr>
            <a:r>
              <a:rPr lang="en-CA" altLang="en-US" sz="1600" dirty="0">
                <a:latin typeface="+mn-lt"/>
              </a:rPr>
              <a:t>6.5 million footprints</a:t>
            </a:r>
          </a:p>
          <a:p>
            <a:pPr marL="285750" indent="-285750">
              <a:buFont typeface="Arial" panose="020B0604020202020204" pitchFamily="34" charset="0"/>
              <a:buChar char="•"/>
              <a:defRPr/>
            </a:pPr>
            <a:r>
              <a:rPr lang="en-CA" altLang="en-US" sz="1600" dirty="0">
                <a:latin typeface="+mn-lt"/>
              </a:rPr>
              <a:t>Open Street Map (OSM)</a:t>
            </a:r>
          </a:p>
          <a:p>
            <a:pPr marL="654050" lvl="1" indent="-285750">
              <a:buFont typeface="Arial" panose="020B0604020202020204" pitchFamily="34" charset="0"/>
              <a:buChar char="•"/>
              <a:defRPr/>
            </a:pPr>
            <a:r>
              <a:rPr lang="en-CA" altLang="en-US" sz="1600" dirty="0">
                <a:latin typeface="+mn-lt"/>
              </a:rPr>
              <a:t>6.2 million footprints</a:t>
            </a:r>
          </a:p>
          <a:p>
            <a:pPr marL="285750" indent="-285750">
              <a:buFont typeface="Arial" panose="020B0604020202020204" pitchFamily="34" charset="0"/>
              <a:buChar char="•"/>
              <a:defRPr/>
            </a:pPr>
            <a:r>
              <a:rPr lang="en-CA" altLang="en-US" sz="1600" dirty="0">
                <a:latin typeface="+mn-lt"/>
              </a:rPr>
              <a:t>Open Database of Buildings (ODB)</a:t>
            </a:r>
          </a:p>
          <a:p>
            <a:pPr marL="654050" lvl="1" indent="-285750">
              <a:buFont typeface="Arial" panose="020B0604020202020204" pitchFamily="34" charset="0"/>
              <a:buChar char="•"/>
              <a:defRPr/>
            </a:pPr>
            <a:r>
              <a:rPr lang="en-CA" altLang="en-US" sz="1600" dirty="0">
                <a:latin typeface="+mn-lt"/>
              </a:rPr>
              <a:t>1.3 million footprints</a:t>
            </a:r>
          </a:p>
          <a:p>
            <a:pPr>
              <a:defRPr/>
            </a:pPr>
            <a:endParaRPr lang="en-CA" altLang="en-US" sz="1440" dirty="0">
              <a:latin typeface="+mn-lt"/>
            </a:endParaRPr>
          </a:p>
          <a:p>
            <a:pPr>
              <a:defRPr/>
            </a:pPr>
            <a:endParaRPr lang="en-CA" sz="1440" b="1" dirty="0">
              <a:latin typeface="+mn-lt"/>
            </a:endParaRPr>
          </a:p>
        </p:txBody>
      </p:sp>
      <p:graphicFrame>
        <p:nvGraphicFramePr>
          <p:cNvPr id="20485" name="Object 3">
            <a:extLst>
              <a:ext uri="{FF2B5EF4-FFF2-40B4-BE49-F238E27FC236}">
                <a16:creationId xmlns:a16="http://schemas.microsoft.com/office/drawing/2014/main" id="{58E7B2BE-4FE1-DBCB-76CC-E8293B76BC1C}"/>
              </a:ext>
            </a:extLst>
          </p:cNvPr>
          <p:cNvGraphicFramePr>
            <a:graphicFrameLocks noChangeAspect="1"/>
          </p:cNvGraphicFramePr>
          <p:nvPr/>
        </p:nvGraphicFramePr>
        <p:xfrm>
          <a:off x="4087813" y="976313"/>
          <a:ext cx="4725987" cy="4064000"/>
        </p:xfrm>
        <a:graphic>
          <a:graphicData uri="http://schemas.openxmlformats.org/presentationml/2006/ole">
            <mc:AlternateContent xmlns:mc="http://schemas.openxmlformats.org/markup-compatibility/2006">
              <mc:Choice xmlns:v="urn:schemas-microsoft-com:vml" Requires="v">
                <p:oleObj spid="_x0000_s26629" name="Document" r:id="rId3" imgW="6017133" imgH="5173406" progId="Word.Document.12">
                  <p:embed/>
                </p:oleObj>
              </mc:Choice>
              <mc:Fallback>
                <p:oleObj name="Document" r:id="rId3" imgW="6017133" imgH="5173406" progId="Word.Document.12">
                  <p:embed/>
                  <p:pic>
                    <p:nvPicPr>
                      <p:cNvPr id="20485" name="Object 3">
                        <a:extLst>
                          <a:ext uri="{FF2B5EF4-FFF2-40B4-BE49-F238E27FC236}">
                            <a16:creationId xmlns:a16="http://schemas.microsoft.com/office/drawing/2014/main" id="{58E7B2BE-4FE1-DBCB-76CC-E8293B76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813" y="976313"/>
                        <a:ext cx="472598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10</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Adding Building Height</a:t>
            </a:r>
            <a:endParaRPr lang="en-CA" altLang="en-US" sz="1595" dirty="0"/>
          </a:p>
        </p:txBody>
      </p:sp>
      <p:sp>
        <p:nvSpPr>
          <p:cNvPr id="3" name="Rectangle 2">
            <a:extLst>
              <a:ext uri="{FF2B5EF4-FFF2-40B4-BE49-F238E27FC236}">
                <a16:creationId xmlns:a16="http://schemas.microsoft.com/office/drawing/2014/main" id="{C8BCF011-50B6-43FE-B96D-4BEC7C89BF1B}"/>
              </a:ext>
            </a:extLst>
          </p:cNvPr>
          <p:cNvSpPr/>
          <p:nvPr/>
        </p:nvSpPr>
        <p:spPr>
          <a:xfrm>
            <a:off x="274326" y="955923"/>
            <a:ext cx="3505586" cy="3816429"/>
          </a:xfrm>
          <a:prstGeom prst="rect">
            <a:avLst/>
          </a:prstGeom>
        </p:spPr>
        <p:txBody>
          <a:bodyPr wrap="square">
            <a:spAutoFit/>
          </a:bodyPr>
          <a:lstStyle/>
          <a:p>
            <a:r>
              <a:rPr lang="en-CA" sz="1600" kern="0" dirty="0">
                <a:latin typeface="+mn-lt"/>
                <a:cs typeface="+mn-cs"/>
              </a:rPr>
              <a:t>Challenge: identifying the apartment and condominium buildings</a:t>
            </a:r>
          </a:p>
          <a:p>
            <a:r>
              <a:rPr lang="en-CA" sz="1600" kern="0" dirty="0">
                <a:latin typeface="+mn-lt"/>
                <a:cs typeface="+mn-cs"/>
              </a:rPr>
              <a:t>Solution was to add a height dimension to the data, which quickly differentiates high-rise and low-rise buildings from the typical single-family or other occupancy types. </a:t>
            </a:r>
          </a:p>
          <a:p>
            <a:endParaRPr lang="en-CA" sz="1600" kern="0" dirty="0">
              <a:latin typeface="+mn-lt"/>
              <a:cs typeface="+mn-cs"/>
            </a:endParaRPr>
          </a:p>
          <a:p>
            <a:r>
              <a:rPr lang="en-CA" sz="1600" kern="0" dirty="0">
                <a:latin typeface="+mn-lt"/>
                <a:cs typeface="+mn-cs"/>
              </a:rPr>
              <a:t>DSET leveraged the open-sourced High Resolution Digital Elevation Model (HRDEM) data available from Natural Resources Canada, which includes high-resolution lidar data across sections of Canada.</a:t>
            </a:r>
          </a:p>
          <a:p>
            <a:endParaRPr lang="en-CA" b="1" dirty="0"/>
          </a:p>
          <a:p>
            <a:endParaRPr lang="en-CA" b="1" dirty="0"/>
          </a:p>
        </p:txBody>
      </p:sp>
      <p:pic>
        <p:nvPicPr>
          <p:cNvPr id="2" name="Picture 1">
            <a:extLst>
              <a:ext uri="{FF2B5EF4-FFF2-40B4-BE49-F238E27FC236}">
                <a16:creationId xmlns:a16="http://schemas.microsoft.com/office/drawing/2014/main" id="{EEEE332D-9E50-4C0D-87D7-0AB59DBE8116}"/>
              </a:ext>
            </a:extLst>
          </p:cNvPr>
          <p:cNvPicPr>
            <a:picLocks noChangeAspect="1"/>
          </p:cNvPicPr>
          <p:nvPr/>
        </p:nvPicPr>
        <p:blipFill>
          <a:blip r:embed="rId2"/>
          <a:stretch>
            <a:fillRect/>
          </a:stretch>
        </p:blipFill>
        <p:spPr>
          <a:xfrm>
            <a:off x="3779912" y="805440"/>
            <a:ext cx="6028571" cy="4266667"/>
          </a:xfrm>
          <a:prstGeom prst="rect">
            <a:avLst/>
          </a:prstGeom>
        </p:spPr>
      </p:pic>
    </p:spTree>
    <p:extLst>
      <p:ext uri="{BB962C8B-B14F-4D97-AF65-F5344CB8AC3E}">
        <p14:creationId xmlns:p14="http://schemas.microsoft.com/office/powerpoint/2010/main" val="319667981"/>
      </p:ext>
    </p:extLst>
  </p:cSld>
  <p:clrMapOvr>
    <a:masterClrMapping/>
  </p:clrMapOvr>
  <p:transition spd="med"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6D90B4D5-175E-DC97-F48F-6C9B67BB018B}"/>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FF8E8204-D79A-4D9E-9497-93F635807B6D}" type="slidenum">
              <a:rPr lang="en-CA" altLang="en-US" smtClean="0">
                <a:solidFill>
                  <a:srgbClr val="777777"/>
                </a:solidFill>
              </a:rPr>
              <a:pPr>
                <a:spcBef>
                  <a:spcPct val="0"/>
                </a:spcBef>
                <a:buClrTx/>
                <a:buSzTx/>
                <a:buFontTx/>
                <a:buNone/>
                <a:defRPr/>
              </a:pPr>
              <a:t>11</a:t>
            </a:fld>
            <a:endParaRPr lang="en-CA" altLang="en-US">
              <a:solidFill>
                <a:srgbClr val="777777"/>
              </a:solidFill>
            </a:endParaRPr>
          </a:p>
        </p:txBody>
      </p:sp>
      <p:sp>
        <p:nvSpPr>
          <p:cNvPr id="17411" name="Rectangle 2">
            <a:extLst>
              <a:ext uri="{FF2B5EF4-FFF2-40B4-BE49-F238E27FC236}">
                <a16:creationId xmlns:a16="http://schemas.microsoft.com/office/drawing/2014/main" id="{E82FAB0C-0505-BDCB-097C-C12E3A885325}"/>
              </a:ext>
            </a:extLst>
          </p:cNvPr>
          <p:cNvSpPr>
            <a:spLocks noGrp="1" noChangeArrowheads="1"/>
          </p:cNvSpPr>
          <p:nvPr>
            <p:ph type="title"/>
          </p:nvPr>
        </p:nvSpPr>
        <p:spPr/>
        <p:txBody>
          <a:bodyPr/>
          <a:lstStyle/>
          <a:p>
            <a:pPr eaLnBrk="1" hangingPunct="1">
              <a:defRPr/>
            </a:pPr>
            <a:r>
              <a:rPr lang="en-US" altLang="en-US" sz="1595" dirty="0"/>
              <a:t>Quality Control Analysis</a:t>
            </a:r>
            <a:endParaRPr lang="en-CA" altLang="en-US" sz="1595" dirty="0"/>
          </a:p>
        </p:txBody>
      </p:sp>
      <p:pic>
        <p:nvPicPr>
          <p:cNvPr id="18436" name="Picture 3" descr="A aerial view of a lake&#10;&#10;Description automatically generated">
            <a:extLst>
              <a:ext uri="{FF2B5EF4-FFF2-40B4-BE49-F238E27FC236}">
                <a16:creationId xmlns:a16="http://schemas.microsoft.com/office/drawing/2014/main" id="{F72C3338-4BFA-F56A-FEE6-83E7F5635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123950"/>
            <a:ext cx="49418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a:extLst>
              <a:ext uri="{FF2B5EF4-FFF2-40B4-BE49-F238E27FC236}">
                <a16:creationId xmlns:a16="http://schemas.microsoft.com/office/drawing/2014/main" id="{D8C352FD-EF13-2F52-AEE4-36AB60CF7EC3}"/>
              </a:ext>
            </a:extLst>
          </p:cNvPr>
          <p:cNvSpPr txBox="1">
            <a:spLocks noChangeArrowheads="1"/>
          </p:cNvSpPr>
          <p:nvPr/>
        </p:nvSpPr>
        <p:spPr bwMode="auto">
          <a:xfrm>
            <a:off x="468313" y="1492250"/>
            <a:ext cx="2265362" cy="2706688"/>
          </a:xfrm>
          <a:prstGeom prst="rect">
            <a:avLst/>
          </a:prstGeom>
          <a:noFill/>
          <a:ln>
            <a:noFill/>
          </a:ln>
          <a:effectLst/>
        </p:spPr>
        <p:txBody>
          <a:bodyPr lIns="60749" tIns="30375" rIns="60749" bIns="30375"/>
          <a:lstStyle>
            <a:lvl1pPr marL="292100" indent="-29210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688975" indent="-2317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1143000" indent="-228600"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600200" indent="-228600"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2057400" indent="-228600"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2514600" indent="-228600" algn="l" rtl="0" fontAlgn="base">
              <a:spcBef>
                <a:spcPct val="20000"/>
              </a:spcBef>
              <a:spcAft>
                <a:spcPct val="0"/>
              </a:spcAft>
              <a:buClr>
                <a:srgbClr val="34414A"/>
              </a:buClr>
              <a:buFont typeface="Arial" charset="0"/>
              <a:buChar char="­"/>
              <a:defRPr>
                <a:solidFill>
                  <a:schemeClr val="tx1"/>
                </a:solidFill>
                <a:latin typeface="+mn-lt"/>
                <a:cs typeface="+mn-cs"/>
              </a:defRPr>
            </a:lvl6pPr>
            <a:lvl7pPr marL="2971800" indent="-228600" algn="l" rtl="0" fontAlgn="base">
              <a:spcBef>
                <a:spcPct val="20000"/>
              </a:spcBef>
              <a:spcAft>
                <a:spcPct val="0"/>
              </a:spcAft>
              <a:buClr>
                <a:srgbClr val="34414A"/>
              </a:buClr>
              <a:buFont typeface="Arial" charset="0"/>
              <a:buChar char="­"/>
              <a:defRPr>
                <a:solidFill>
                  <a:schemeClr val="tx1"/>
                </a:solidFill>
                <a:latin typeface="+mn-lt"/>
                <a:cs typeface="+mn-cs"/>
              </a:defRPr>
            </a:lvl7pPr>
            <a:lvl8pPr marL="3429000" indent="-228600" algn="l" rtl="0" fontAlgn="base">
              <a:spcBef>
                <a:spcPct val="20000"/>
              </a:spcBef>
              <a:spcAft>
                <a:spcPct val="0"/>
              </a:spcAft>
              <a:buClr>
                <a:srgbClr val="34414A"/>
              </a:buClr>
              <a:buFont typeface="Arial" charset="0"/>
              <a:buChar char="­"/>
              <a:defRPr>
                <a:solidFill>
                  <a:schemeClr val="tx1"/>
                </a:solidFill>
                <a:latin typeface="+mn-lt"/>
                <a:cs typeface="+mn-cs"/>
              </a:defRPr>
            </a:lvl8pPr>
            <a:lvl9pPr marL="3886200" indent="-228600"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marL="0" indent="0">
              <a:buFont typeface="Arial" panose="020B0604020202020204" pitchFamily="34" charset="0"/>
              <a:buNone/>
              <a:defRPr/>
            </a:pPr>
            <a:r>
              <a:rPr lang="en-CA" altLang="en-US" sz="1600" b="1" kern="0" dirty="0">
                <a:solidFill>
                  <a:schemeClr val="tx1"/>
                </a:solidFill>
              </a:rPr>
              <a:t>Problem</a:t>
            </a:r>
          </a:p>
          <a:p>
            <a:pPr marL="0" indent="0">
              <a:buFont typeface="Arial" panose="020B0604020202020204" pitchFamily="34" charset="0"/>
              <a:buNone/>
              <a:defRPr/>
            </a:pPr>
            <a:r>
              <a:rPr lang="en-CA" altLang="en-US" sz="1600" kern="0" dirty="0">
                <a:solidFill>
                  <a:schemeClr val="tx1"/>
                </a:solidFill>
              </a:rPr>
              <a:t>The initial building footprint dataset featured thousands of obvious errors, mostly from Microsoft Building Footprints (MCBF).</a:t>
            </a:r>
          </a:p>
        </p:txBody>
      </p:sp>
    </p:spTree>
  </p:cSld>
  <p:clrMapOvr>
    <a:masterClrMapping/>
  </p:clrMapOvr>
  <p:transition spd="med"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B48116D-A97E-CC63-7657-8729D8C5C4F2}"/>
              </a:ext>
            </a:extLst>
          </p:cNvPr>
          <p:cNvSpPr>
            <a:spLocks noGrp="1" noChangeArrowheads="1"/>
          </p:cNvSpPr>
          <p:nvPr>
            <p:ph type="title"/>
          </p:nvPr>
        </p:nvSpPr>
        <p:spPr/>
        <p:txBody>
          <a:bodyPr/>
          <a:lstStyle/>
          <a:p>
            <a:pPr>
              <a:defRPr/>
            </a:pPr>
            <a:r>
              <a:rPr lang="en-US" altLang="en-US" sz="1595" dirty="0"/>
              <a:t>What are Errors? </a:t>
            </a:r>
            <a:endParaRPr lang="en-CA" altLang="en-US" sz="1595" dirty="0"/>
          </a:p>
        </p:txBody>
      </p:sp>
      <p:sp>
        <p:nvSpPr>
          <p:cNvPr id="21508" name="Slide Number Placeholder 3">
            <a:extLst>
              <a:ext uri="{FF2B5EF4-FFF2-40B4-BE49-F238E27FC236}">
                <a16:creationId xmlns:a16="http://schemas.microsoft.com/office/drawing/2014/main" id="{7BA0428A-8BFC-3BC6-33E6-C8560ECEB464}"/>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6344CAA6-9FC6-4A3D-9B26-4234829D3839}" type="slidenum">
              <a:rPr lang="en-US" altLang="en-US" sz="665" smtClean="0">
                <a:solidFill>
                  <a:srgbClr val="777777"/>
                </a:solidFill>
              </a:rPr>
              <a:pPr>
                <a:spcBef>
                  <a:spcPct val="0"/>
                </a:spcBef>
                <a:buClrTx/>
                <a:buFontTx/>
                <a:buNone/>
                <a:defRPr/>
              </a:pPr>
              <a:t>12</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8773A084-AE3A-3138-91EC-B9E97A64F554}"/>
              </a:ext>
            </a:extLst>
          </p:cNvPr>
          <p:cNvSpPr txBox="1">
            <a:spLocks noChangeArrowheads="1"/>
          </p:cNvSpPr>
          <p:nvPr/>
        </p:nvSpPr>
        <p:spPr bwMode="auto">
          <a:xfrm>
            <a:off x="468313" y="979488"/>
            <a:ext cx="3024187"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600" kern="0" dirty="0"/>
              <a:t>Errors!</a:t>
            </a:r>
          </a:p>
          <a:p>
            <a:pPr lvl="1">
              <a:defRPr/>
            </a:pPr>
            <a:r>
              <a:rPr lang="en-US" altLang="en-US" sz="1600" kern="0" dirty="0"/>
              <a:t>The model draws a polygon for something </a:t>
            </a:r>
            <a:r>
              <a:rPr lang="en-US" altLang="en-US" sz="1600" i="1" kern="0" dirty="0"/>
              <a:t>it thinks</a:t>
            </a:r>
            <a:r>
              <a:rPr lang="en-US" altLang="en-US" sz="1600" kern="0" dirty="0"/>
              <a:t> is a building.</a:t>
            </a:r>
          </a:p>
          <a:p>
            <a:pPr lvl="1">
              <a:defRPr/>
            </a:pPr>
            <a:r>
              <a:rPr lang="en-US" altLang="en-US" sz="1600" kern="0" dirty="0"/>
              <a:t>In reality, this could be </a:t>
            </a:r>
            <a:r>
              <a:rPr lang="en-US" altLang="en-US" sz="1600" b="1" kern="0" dirty="0"/>
              <a:t>almost anything</a:t>
            </a:r>
            <a:r>
              <a:rPr lang="en-US" altLang="en-US" sz="1600" kern="0" dirty="0"/>
              <a:t> that is not a building.</a:t>
            </a:r>
          </a:p>
          <a:p>
            <a:pPr lvl="2">
              <a:defRPr/>
            </a:pPr>
            <a:endParaRPr lang="en-US" altLang="en-US" sz="1400" kern="0" dirty="0"/>
          </a:p>
          <a:p>
            <a:pPr>
              <a:defRPr/>
            </a:pPr>
            <a:endParaRPr lang="en-CA" altLang="en-US" sz="1400" kern="0" dirty="0"/>
          </a:p>
        </p:txBody>
      </p:sp>
      <p:pic>
        <p:nvPicPr>
          <p:cNvPr id="25605" name="Picture 2" descr="A map of a country&#10;&#10;Description automatically generated">
            <a:extLst>
              <a:ext uri="{FF2B5EF4-FFF2-40B4-BE49-F238E27FC236}">
                <a16:creationId xmlns:a16="http://schemas.microsoft.com/office/drawing/2014/main" id="{B947A5B5-BD9E-9D32-9FD5-A5CB7AD8D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188" y="1203325"/>
            <a:ext cx="48895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FC297DB-6461-1451-5525-6A49E1ED2526}"/>
              </a:ext>
            </a:extLst>
          </p:cNvPr>
          <p:cNvSpPr>
            <a:spLocks noGrp="1" noChangeArrowheads="1"/>
          </p:cNvSpPr>
          <p:nvPr>
            <p:ph type="title"/>
          </p:nvPr>
        </p:nvSpPr>
        <p:spPr/>
        <p:txBody>
          <a:bodyPr/>
          <a:lstStyle/>
          <a:p>
            <a:pPr>
              <a:defRPr/>
            </a:pPr>
            <a:r>
              <a:rPr lang="en-US" altLang="en-US" sz="1595" dirty="0"/>
              <a:t>What are Errors? </a:t>
            </a:r>
            <a:endParaRPr lang="en-CA" altLang="en-US" sz="1595" dirty="0"/>
          </a:p>
        </p:txBody>
      </p:sp>
      <p:sp>
        <p:nvSpPr>
          <p:cNvPr id="21508" name="Slide Number Placeholder 3">
            <a:extLst>
              <a:ext uri="{FF2B5EF4-FFF2-40B4-BE49-F238E27FC236}">
                <a16:creationId xmlns:a16="http://schemas.microsoft.com/office/drawing/2014/main" id="{94451EF7-CA06-BB3B-0C98-BE40E5368A81}"/>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CDE900F3-DE31-4641-B341-5A882E31FCEF}" type="slidenum">
              <a:rPr lang="en-US" altLang="en-US" sz="665" smtClean="0">
                <a:solidFill>
                  <a:srgbClr val="777777"/>
                </a:solidFill>
              </a:rPr>
              <a:pPr>
                <a:spcBef>
                  <a:spcPct val="0"/>
                </a:spcBef>
                <a:buClrTx/>
                <a:buFontTx/>
                <a:buNone/>
                <a:defRPr/>
              </a:pPr>
              <a:t>13</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6B8EB1FC-F300-4399-702F-41A7291F12E9}"/>
              </a:ext>
            </a:extLst>
          </p:cNvPr>
          <p:cNvSpPr txBox="1">
            <a:spLocks noChangeArrowheads="1"/>
          </p:cNvSpPr>
          <p:nvPr/>
        </p:nvSpPr>
        <p:spPr bwMode="auto">
          <a:xfrm>
            <a:off x="468313" y="979488"/>
            <a:ext cx="3024187"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600" kern="0" dirty="0"/>
              <a:t>Errors!</a:t>
            </a:r>
          </a:p>
          <a:p>
            <a:pPr lvl="1">
              <a:defRPr/>
            </a:pPr>
            <a:r>
              <a:rPr lang="en-US" altLang="en-US" sz="1600" kern="0" dirty="0"/>
              <a:t>The model draws a polygon for something </a:t>
            </a:r>
            <a:r>
              <a:rPr lang="en-US" altLang="en-US" sz="1600" i="1" kern="0" dirty="0"/>
              <a:t>it thinks</a:t>
            </a:r>
            <a:r>
              <a:rPr lang="en-US" altLang="en-US" sz="1600" kern="0" dirty="0"/>
              <a:t> is a building.</a:t>
            </a:r>
          </a:p>
          <a:p>
            <a:pPr lvl="1">
              <a:defRPr/>
            </a:pPr>
            <a:r>
              <a:rPr lang="en-US" altLang="en-US" sz="1600" kern="0" dirty="0"/>
              <a:t>In reality, this could be </a:t>
            </a:r>
            <a:r>
              <a:rPr lang="en-US" altLang="en-US" sz="1600" b="1" kern="0" dirty="0"/>
              <a:t>almost anything</a:t>
            </a:r>
            <a:r>
              <a:rPr lang="en-US" altLang="en-US" sz="1600" kern="0" dirty="0"/>
              <a:t> that is not a building.</a:t>
            </a:r>
          </a:p>
          <a:p>
            <a:pPr lvl="2">
              <a:defRPr/>
            </a:pPr>
            <a:r>
              <a:rPr lang="en-US" altLang="en-US" sz="1600" kern="0" dirty="0"/>
              <a:t>Crop fields</a:t>
            </a:r>
          </a:p>
          <a:p>
            <a:pPr lvl="2">
              <a:defRPr/>
            </a:pPr>
            <a:endParaRPr lang="en-US" altLang="en-US" sz="1400" kern="0" dirty="0"/>
          </a:p>
          <a:p>
            <a:pPr lvl="2">
              <a:defRPr/>
            </a:pPr>
            <a:endParaRPr lang="en-US" altLang="en-US" sz="1400" kern="0" dirty="0"/>
          </a:p>
          <a:p>
            <a:pPr>
              <a:defRPr/>
            </a:pPr>
            <a:endParaRPr lang="en-CA" altLang="en-US" sz="1400" kern="0" dirty="0"/>
          </a:p>
        </p:txBody>
      </p:sp>
      <p:pic>
        <p:nvPicPr>
          <p:cNvPr id="27653" name="Picture 3">
            <a:extLst>
              <a:ext uri="{FF2B5EF4-FFF2-40B4-BE49-F238E27FC236}">
                <a16:creationId xmlns:a16="http://schemas.microsoft.com/office/drawing/2014/main" id="{2FDB5F2B-50F4-2DAF-8CA4-593FFC88D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87425"/>
            <a:ext cx="3527425"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51F2BA2-0AFF-55EB-FE6F-8F4EAD62015C}"/>
              </a:ext>
            </a:extLst>
          </p:cNvPr>
          <p:cNvSpPr>
            <a:spLocks noGrp="1" noChangeArrowheads="1"/>
          </p:cNvSpPr>
          <p:nvPr>
            <p:ph type="title"/>
          </p:nvPr>
        </p:nvSpPr>
        <p:spPr/>
        <p:txBody>
          <a:bodyPr/>
          <a:lstStyle/>
          <a:p>
            <a:pPr>
              <a:defRPr/>
            </a:pPr>
            <a:r>
              <a:rPr lang="en-US" altLang="en-US" sz="1595" dirty="0"/>
              <a:t>What are Errors? </a:t>
            </a:r>
            <a:endParaRPr lang="en-CA" altLang="en-US" sz="1595" dirty="0"/>
          </a:p>
        </p:txBody>
      </p:sp>
      <p:sp>
        <p:nvSpPr>
          <p:cNvPr id="21508" name="Slide Number Placeholder 3">
            <a:extLst>
              <a:ext uri="{FF2B5EF4-FFF2-40B4-BE49-F238E27FC236}">
                <a16:creationId xmlns:a16="http://schemas.microsoft.com/office/drawing/2014/main" id="{80847F28-5401-C4A3-AF1C-535F410C6457}"/>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73269170-42F8-4477-8880-757B92734E1E}" type="slidenum">
              <a:rPr lang="en-US" altLang="en-US" sz="665" smtClean="0">
                <a:solidFill>
                  <a:srgbClr val="777777"/>
                </a:solidFill>
              </a:rPr>
              <a:pPr>
                <a:spcBef>
                  <a:spcPct val="0"/>
                </a:spcBef>
                <a:buClrTx/>
                <a:buFontTx/>
                <a:buNone/>
                <a:defRPr/>
              </a:pPr>
              <a:t>14</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019F2BEE-297A-3EA9-5046-06E2DB520EF4}"/>
              </a:ext>
            </a:extLst>
          </p:cNvPr>
          <p:cNvSpPr txBox="1">
            <a:spLocks noChangeArrowheads="1"/>
          </p:cNvSpPr>
          <p:nvPr/>
        </p:nvSpPr>
        <p:spPr bwMode="auto">
          <a:xfrm>
            <a:off x="468313" y="979488"/>
            <a:ext cx="3024187"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600" kern="0" dirty="0"/>
              <a:t>Errors!</a:t>
            </a:r>
          </a:p>
          <a:p>
            <a:pPr lvl="1">
              <a:defRPr/>
            </a:pPr>
            <a:r>
              <a:rPr lang="en-US" altLang="en-US" sz="1600" kern="0" dirty="0"/>
              <a:t>The model draws a polygon for something </a:t>
            </a:r>
            <a:r>
              <a:rPr lang="en-US" altLang="en-US" sz="1600" i="1" kern="0" dirty="0"/>
              <a:t>it thinks</a:t>
            </a:r>
            <a:r>
              <a:rPr lang="en-US" altLang="en-US" sz="1600" kern="0" dirty="0"/>
              <a:t> is a building.</a:t>
            </a:r>
          </a:p>
          <a:p>
            <a:pPr lvl="1">
              <a:defRPr/>
            </a:pPr>
            <a:r>
              <a:rPr lang="en-US" altLang="en-US" sz="1600" kern="0" dirty="0"/>
              <a:t>In reality, this could be </a:t>
            </a:r>
            <a:r>
              <a:rPr lang="en-US" altLang="en-US" sz="1600" b="1" kern="0" dirty="0"/>
              <a:t>almost anything</a:t>
            </a:r>
            <a:r>
              <a:rPr lang="en-US" altLang="en-US" sz="1600" kern="0" dirty="0"/>
              <a:t> that is not a building.</a:t>
            </a:r>
          </a:p>
          <a:p>
            <a:pPr lvl="2">
              <a:defRPr/>
            </a:pPr>
            <a:r>
              <a:rPr lang="en-US" altLang="en-US" sz="1600" kern="0" dirty="0"/>
              <a:t>Water</a:t>
            </a:r>
          </a:p>
          <a:p>
            <a:pPr>
              <a:defRPr/>
            </a:pPr>
            <a:endParaRPr lang="en-CA" altLang="en-US" sz="1400" kern="0" dirty="0"/>
          </a:p>
        </p:txBody>
      </p:sp>
      <p:pic>
        <p:nvPicPr>
          <p:cNvPr id="29701" name="Picture 7">
            <a:extLst>
              <a:ext uri="{FF2B5EF4-FFF2-40B4-BE49-F238E27FC236}">
                <a16:creationId xmlns:a16="http://schemas.microsoft.com/office/drawing/2014/main" id="{E445A3FA-8E1D-BDAB-8673-2CA4234EF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979488"/>
            <a:ext cx="44831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4DFBA06-BFF9-C334-DB49-750FCC204EEF}"/>
              </a:ext>
            </a:extLst>
          </p:cNvPr>
          <p:cNvSpPr>
            <a:spLocks noGrp="1" noChangeArrowheads="1"/>
          </p:cNvSpPr>
          <p:nvPr>
            <p:ph type="title"/>
          </p:nvPr>
        </p:nvSpPr>
        <p:spPr/>
        <p:txBody>
          <a:bodyPr/>
          <a:lstStyle/>
          <a:p>
            <a:pPr>
              <a:defRPr/>
            </a:pPr>
            <a:r>
              <a:rPr lang="en-US" altLang="en-US" sz="1595" dirty="0"/>
              <a:t>What are Errors? </a:t>
            </a:r>
            <a:endParaRPr lang="en-CA" altLang="en-US" sz="1595" dirty="0"/>
          </a:p>
        </p:txBody>
      </p:sp>
      <p:sp>
        <p:nvSpPr>
          <p:cNvPr id="21508" name="Slide Number Placeholder 3">
            <a:extLst>
              <a:ext uri="{FF2B5EF4-FFF2-40B4-BE49-F238E27FC236}">
                <a16:creationId xmlns:a16="http://schemas.microsoft.com/office/drawing/2014/main" id="{9735C70D-AB03-5DA0-C76C-EBCFE31DC3AF}"/>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B4A8C7CC-C0AB-4AC6-8163-A14A149651BC}" type="slidenum">
              <a:rPr lang="en-US" altLang="en-US" sz="665" smtClean="0">
                <a:solidFill>
                  <a:srgbClr val="777777"/>
                </a:solidFill>
              </a:rPr>
              <a:pPr>
                <a:spcBef>
                  <a:spcPct val="0"/>
                </a:spcBef>
                <a:buClrTx/>
                <a:buFontTx/>
                <a:buNone/>
                <a:defRPr/>
              </a:pPr>
              <a:t>15</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A637108C-90E2-98B2-0E53-1D3D18E57D93}"/>
              </a:ext>
            </a:extLst>
          </p:cNvPr>
          <p:cNvSpPr txBox="1">
            <a:spLocks noChangeArrowheads="1"/>
          </p:cNvSpPr>
          <p:nvPr/>
        </p:nvSpPr>
        <p:spPr bwMode="auto">
          <a:xfrm>
            <a:off x="468313" y="979488"/>
            <a:ext cx="3024187"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600" kern="0" dirty="0"/>
              <a:t>Errors!</a:t>
            </a:r>
          </a:p>
          <a:p>
            <a:pPr lvl="1">
              <a:defRPr/>
            </a:pPr>
            <a:r>
              <a:rPr lang="en-US" altLang="en-US" sz="1600" kern="0" dirty="0"/>
              <a:t>The model draws a polygon for something </a:t>
            </a:r>
            <a:r>
              <a:rPr lang="en-US" altLang="en-US" sz="1600" i="1" kern="0" dirty="0"/>
              <a:t>it thinks</a:t>
            </a:r>
            <a:r>
              <a:rPr lang="en-US" altLang="en-US" sz="1600" kern="0" dirty="0"/>
              <a:t> is a building.</a:t>
            </a:r>
          </a:p>
          <a:p>
            <a:pPr lvl="1">
              <a:defRPr/>
            </a:pPr>
            <a:r>
              <a:rPr lang="en-US" altLang="en-US" sz="1600" kern="0" dirty="0"/>
              <a:t>In reality, this could be </a:t>
            </a:r>
            <a:r>
              <a:rPr lang="en-US" altLang="en-US" sz="1600" b="1" kern="0" dirty="0"/>
              <a:t>almost anything</a:t>
            </a:r>
            <a:r>
              <a:rPr lang="en-US" altLang="en-US" sz="1600" kern="0" dirty="0"/>
              <a:t> that is not a building.</a:t>
            </a:r>
          </a:p>
          <a:p>
            <a:pPr lvl="2">
              <a:defRPr/>
            </a:pPr>
            <a:r>
              <a:rPr lang="en-US" altLang="en-US" sz="1600" kern="0" dirty="0"/>
              <a:t>Mountains</a:t>
            </a:r>
          </a:p>
          <a:p>
            <a:pPr lvl="2">
              <a:defRPr/>
            </a:pPr>
            <a:endParaRPr lang="en-US" altLang="en-US" sz="1400" kern="0" dirty="0"/>
          </a:p>
          <a:p>
            <a:pPr>
              <a:defRPr/>
            </a:pPr>
            <a:endParaRPr lang="en-CA" altLang="en-US" sz="1400" kern="0" dirty="0"/>
          </a:p>
        </p:txBody>
      </p:sp>
      <p:pic>
        <p:nvPicPr>
          <p:cNvPr id="31749" name="Picture 3">
            <a:extLst>
              <a:ext uri="{FF2B5EF4-FFF2-40B4-BE49-F238E27FC236}">
                <a16:creationId xmlns:a16="http://schemas.microsoft.com/office/drawing/2014/main" id="{8721D60B-C73D-B1DB-BA59-7720517A9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944563"/>
            <a:ext cx="3938588"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195D505-D335-CDC4-B176-AC3B334334D6}"/>
              </a:ext>
            </a:extLst>
          </p:cNvPr>
          <p:cNvSpPr>
            <a:spLocks noGrp="1" noChangeArrowheads="1"/>
          </p:cNvSpPr>
          <p:nvPr>
            <p:ph type="title"/>
          </p:nvPr>
        </p:nvSpPr>
        <p:spPr/>
        <p:txBody>
          <a:bodyPr/>
          <a:lstStyle/>
          <a:p>
            <a:pPr>
              <a:defRPr/>
            </a:pPr>
            <a:r>
              <a:rPr lang="en-US" altLang="en-US" sz="1595" dirty="0"/>
              <a:t>What are Errors? </a:t>
            </a:r>
            <a:endParaRPr lang="en-CA" altLang="en-US" sz="1595" dirty="0"/>
          </a:p>
        </p:txBody>
      </p:sp>
      <p:sp>
        <p:nvSpPr>
          <p:cNvPr id="21508" name="Slide Number Placeholder 3">
            <a:extLst>
              <a:ext uri="{FF2B5EF4-FFF2-40B4-BE49-F238E27FC236}">
                <a16:creationId xmlns:a16="http://schemas.microsoft.com/office/drawing/2014/main" id="{B5142636-33D4-8203-6DCD-8247728A8673}"/>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9899B6E6-C44A-4158-A794-C69398A5EE0B}" type="slidenum">
              <a:rPr lang="en-US" altLang="en-US" sz="665" smtClean="0">
                <a:solidFill>
                  <a:srgbClr val="777777"/>
                </a:solidFill>
              </a:rPr>
              <a:pPr>
                <a:spcBef>
                  <a:spcPct val="0"/>
                </a:spcBef>
                <a:buClrTx/>
                <a:buFontTx/>
                <a:buNone/>
                <a:defRPr/>
              </a:pPr>
              <a:t>16</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DB8F8206-C4B2-37E7-6203-EED67C7137FE}"/>
              </a:ext>
            </a:extLst>
          </p:cNvPr>
          <p:cNvSpPr txBox="1">
            <a:spLocks noChangeArrowheads="1"/>
          </p:cNvSpPr>
          <p:nvPr/>
        </p:nvSpPr>
        <p:spPr bwMode="auto">
          <a:xfrm>
            <a:off x="468313" y="979488"/>
            <a:ext cx="3024187"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600" kern="0" dirty="0"/>
              <a:t>Errors!</a:t>
            </a:r>
          </a:p>
          <a:p>
            <a:pPr lvl="1">
              <a:defRPr/>
            </a:pPr>
            <a:r>
              <a:rPr lang="en-US" altLang="en-US" sz="1600" kern="0" dirty="0"/>
              <a:t>The model draws a polygon for something </a:t>
            </a:r>
            <a:r>
              <a:rPr lang="en-US" altLang="en-US" sz="1600" i="1" kern="0" dirty="0"/>
              <a:t>it thinks</a:t>
            </a:r>
            <a:r>
              <a:rPr lang="en-US" altLang="en-US" sz="1600" kern="0" dirty="0"/>
              <a:t> is a building.</a:t>
            </a:r>
          </a:p>
          <a:p>
            <a:pPr lvl="1">
              <a:defRPr/>
            </a:pPr>
            <a:r>
              <a:rPr lang="en-US" altLang="en-US" sz="1600" kern="0" dirty="0"/>
              <a:t>In reality, this could be </a:t>
            </a:r>
            <a:r>
              <a:rPr lang="en-US" altLang="en-US" sz="1600" b="1" kern="0" dirty="0"/>
              <a:t>almost anything</a:t>
            </a:r>
            <a:r>
              <a:rPr lang="en-US" altLang="en-US" sz="1600" kern="0" dirty="0"/>
              <a:t> that is not a building.</a:t>
            </a:r>
          </a:p>
          <a:p>
            <a:pPr lvl="2">
              <a:defRPr/>
            </a:pPr>
            <a:r>
              <a:rPr lang="en-US" altLang="en-US" sz="1600" kern="0" dirty="0"/>
              <a:t>Space in Forests</a:t>
            </a:r>
          </a:p>
          <a:p>
            <a:pPr lvl="2">
              <a:defRPr/>
            </a:pPr>
            <a:endParaRPr lang="en-US" altLang="en-US" sz="1400" kern="0" dirty="0"/>
          </a:p>
          <a:p>
            <a:pPr>
              <a:defRPr/>
            </a:pPr>
            <a:endParaRPr lang="en-CA" altLang="en-US" sz="1400" kern="0" dirty="0"/>
          </a:p>
        </p:txBody>
      </p:sp>
      <p:pic>
        <p:nvPicPr>
          <p:cNvPr id="33797" name="Picture 2">
            <a:extLst>
              <a:ext uri="{FF2B5EF4-FFF2-40B4-BE49-F238E27FC236}">
                <a16:creationId xmlns:a16="http://schemas.microsoft.com/office/drawing/2014/main" id="{58110B57-A7E2-7343-FA45-BA0A42A55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25" y="1100138"/>
            <a:ext cx="551815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7F1CAD4-77A6-01A4-2E45-E57A2E79981F}"/>
              </a:ext>
            </a:extLst>
          </p:cNvPr>
          <p:cNvSpPr>
            <a:spLocks noGrp="1" noChangeArrowheads="1"/>
          </p:cNvSpPr>
          <p:nvPr>
            <p:ph type="title"/>
          </p:nvPr>
        </p:nvSpPr>
        <p:spPr/>
        <p:txBody>
          <a:bodyPr/>
          <a:lstStyle/>
          <a:p>
            <a:pPr>
              <a:defRPr/>
            </a:pPr>
            <a:r>
              <a:rPr lang="en-US" altLang="en-US" sz="1595" dirty="0"/>
              <a:t>Step 1: Attaching Key Features</a:t>
            </a:r>
            <a:endParaRPr lang="en-CA" altLang="en-US" sz="1595" dirty="0"/>
          </a:p>
        </p:txBody>
      </p:sp>
      <p:sp>
        <p:nvSpPr>
          <p:cNvPr id="21508" name="Slide Number Placeholder 3">
            <a:extLst>
              <a:ext uri="{FF2B5EF4-FFF2-40B4-BE49-F238E27FC236}">
                <a16:creationId xmlns:a16="http://schemas.microsoft.com/office/drawing/2014/main" id="{DF9B7A58-B0A3-7A99-2805-FFD0495F4919}"/>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411E0BDE-615C-49C5-A476-7E6A4506C08C}" type="slidenum">
              <a:rPr lang="en-US" altLang="en-US" sz="665" smtClean="0">
                <a:solidFill>
                  <a:srgbClr val="777777"/>
                </a:solidFill>
              </a:rPr>
              <a:pPr>
                <a:spcBef>
                  <a:spcPct val="0"/>
                </a:spcBef>
                <a:buClrTx/>
                <a:buFontTx/>
                <a:buNone/>
                <a:defRPr/>
              </a:pPr>
              <a:t>17</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FFB00037-5B94-7F8A-5B44-6EFACC880D91}"/>
              </a:ext>
            </a:extLst>
          </p:cNvPr>
          <p:cNvSpPr txBox="1">
            <a:spLocks noChangeArrowheads="1"/>
          </p:cNvSpPr>
          <p:nvPr/>
        </p:nvSpPr>
        <p:spPr bwMode="auto">
          <a:xfrm>
            <a:off x="509588" y="996950"/>
            <a:ext cx="3486150"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400" kern="0" dirty="0"/>
              <a:t>Agriculture and Agri-food Canada – Semi-Decadal Land Use Time Series</a:t>
            </a:r>
          </a:p>
          <a:p>
            <a:pPr>
              <a:defRPr/>
            </a:pPr>
            <a:r>
              <a:rPr lang="en-US" altLang="en-US" sz="1400" kern="0" dirty="0"/>
              <a:t>Consolidated Raster across Canada</a:t>
            </a:r>
          </a:p>
          <a:p>
            <a:pPr lvl="1">
              <a:defRPr/>
            </a:pPr>
            <a:r>
              <a:rPr lang="en-US" altLang="en-US" sz="1400" kern="0" dirty="0"/>
              <a:t>30m x 30m grid of land use</a:t>
            </a:r>
          </a:p>
          <a:p>
            <a:pPr lvl="1">
              <a:defRPr/>
            </a:pPr>
            <a:r>
              <a:rPr lang="en-US" altLang="en-US" sz="1400" kern="0" dirty="0"/>
              <a:t>Label for each band value</a:t>
            </a:r>
          </a:p>
          <a:p>
            <a:pPr lvl="2">
              <a:defRPr/>
            </a:pPr>
            <a:r>
              <a:rPr lang="en-US" altLang="en-US" sz="1400" kern="0" dirty="0"/>
              <a:t>Settlement</a:t>
            </a:r>
          </a:p>
          <a:p>
            <a:pPr lvl="2">
              <a:defRPr/>
            </a:pPr>
            <a:r>
              <a:rPr lang="en-US" altLang="en-US" sz="1400" kern="0" dirty="0"/>
              <a:t>Crop</a:t>
            </a:r>
          </a:p>
          <a:p>
            <a:pPr lvl="2">
              <a:defRPr/>
            </a:pPr>
            <a:r>
              <a:rPr lang="en-US" altLang="en-US" sz="1400" kern="0" dirty="0"/>
              <a:t>Forest</a:t>
            </a:r>
          </a:p>
          <a:p>
            <a:pPr lvl="2">
              <a:defRPr/>
            </a:pPr>
            <a:r>
              <a:rPr lang="en-US" altLang="en-US" sz="1400" kern="0" dirty="0"/>
              <a:t>Water</a:t>
            </a:r>
          </a:p>
          <a:p>
            <a:pPr lvl="2">
              <a:defRPr/>
            </a:pPr>
            <a:r>
              <a:rPr lang="en-US" altLang="en-US" sz="1400" kern="0" dirty="0"/>
              <a:t>Rock</a:t>
            </a:r>
          </a:p>
          <a:p>
            <a:pPr lvl="2">
              <a:defRPr/>
            </a:pPr>
            <a:r>
              <a:rPr lang="en-US" altLang="en-US" sz="1400" kern="0" dirty="0"/>
              <a:t>Snow</a:t>
            </a:r>
          </a:p>
          <a:p>
            <a:pPr>
              <a:defRPr/>
            </a:pPr>
            <a:r>
              <a:rPr lang="en-US" altLang="en-US" sz="1400" kern="0" dirty="0"/>
              <a:t>Zonal Statistics (QGIS) to derive majority, min and max of a footprint </a:t>
            </a:r>
          </a:p>
          <a:p>
            <a:pPr lvl="2">
              <a:defRPr/>
            </a:pPr>
            <a:endParaRPr lang="en-US" altLang="en-US" sz="1400" kern="0" dirty="0"/>
          </a:p>
          <a:p>
            <a:pPr lvl="2">
              <a:defRPr/>
            </a:pPr>
            <a:endParaRPr lang="en-US" altLang="en-US" sz="1400" kern="0" dirty="0"/>
          </a:p>
          <a:p>
            <a:pPr lvl="2">
              <a:defRPr/>
            </a:pPr>
            <a:endParaRPr lang="en-US" altLang="en-US" sz="1400" kern="0" dirty="0"/>
          </a:p>
          <a:p>
            <a:pPr lvl="1">
              <a:defRPr/>
            </a:pPr>
            <a:endParaRPr lang="en-US" altLang="en-US" sz="1400" kern="0" dirty="0"/>
          </a:p>
          <a:p>
            <a:pPr>
              <a:defRPr/>
            </a:pPr>
            <a:endParaRPr lang="en-US" altLang="en-US" sz="1400" kern="0" dirty="0"/>
          </a:p>
          <a:p>
            <a:pPr>
              <a:defRPr/>
            </a:pPr>
            <a:endParaRPr lang="en-US" altLang="en-US" sz="1400" kern="0" dirty="0"/>
          </a:p>
          <a:p>
            <a:pPr lvl="2">
              <a:defRPr/>
            </a:pPr>
            <a:endParaRPr lang="en-US" altLang="en-US" sz="1400" kern="0" dirty="0"/>
          </a:p>
          <a:p>
            <a:pPr>
              <a:defRPr/>
            </a:pPr>
            <a:endParaRPr lang="en-CA" altLang="en-US" sz="1400" kern="0" dirty="0"/>
          </a:p>
        </p:txBody>
      </p:sp>
      <p:pic>
        <p:nvPicPr>
          <p:cNvPr id="41989" name="Picture 2">
            <a:extLst>
              <a:ext uri="{FF2B5EF4-FFF2-40B4-BE49-F238E27FC236}">
                <a16:creationId xmlns:a16="http://schemas.microsoft.com/office/drawing/2014/main" id="{6FD9883F-7102-20CE-3F02-E4A036010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219200"/>
            <a:ext cx="504825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
            <a:extLst>
              <a:ext uri="{FF2B5EF4-FFF2-40B4-BE49-F238E27FC236}">
                <a16:creationId xmlns:a16="http://schemas.microsoft.com/office/drawing/2014/main" id="{9B992751-6548-3D4D-F1B8-5BDBEA31854A}"/>
              </a:ext>
            </a:extLst>
          </p:cNvPr>
          <p:cNvSpPr txBox="1">
            <a:spLocks noChangeArrowheads="1"/>
          </p:cNvSpPr>
          <p:nvPr/>
        </p:nvSpPr>
        <p:spPr bwMode="auto">
          <a:xfrm>
            <a:off x="5867400" y="4451350"/>
            <a:ext cx="23050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t>Kamloops, British Columbia</a:t>
            </a:r>
          </a:p>
        </p:txBody>
      </p:sp>
    </p:spTree>
  </p:cSld>
  <p:clrMapOvr>
    <a:masterClrMapping/>
  </p:clrMapOvr>
  <p:transition spd="med"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2987B84-A58F-A7C8-9DFB-F60D56753F9B}"/>
              </a:ext>
            </a:extLst>
          </p:cNvPr>
          <p:cNvSpPr>
            <a:spLocks noGrp="1" noChangeArrowheads="1"/>
          </p:cNvSpPr>
          <p:nvPr>
            <p:ph type="title"/>
          </p:nvPr>
        </p:nvSpPr>
        <p:spPr/>
        <p:txBody>
          <a:bodyPr/>
          <a:lstStyle/>
          <a:p>
            <a:pPr>
              <a:defRPr/>
            </a:pPr>
            <a:r>
              <a:rPr lang="en-US" altLang="en-US" sz="1595" dirty="0"/>
              <a:t>Step 1: Attaching Key Features</a:t>
            </a:r>
            <a:endParaRPr lang="en-CA" altLang="en-US" sz="1595" dirty="0"/>
          </a:p>
        </p:txBody>
      </p:sp>
      <p:sp>
        <p:nvSpPr>
          <p:cNvPr id="21508" name="Slide Number Placeholder 3">
            <a:extLst>
              <a:ext uri="{FF2B5EF4-FFF2-40B4-BE49-F238E27FC236}">
                <a16:creationId xmlns:a16="http://schemas.microsoft.com/office/drawing/2014/main" id="{4BC871DA-9D77-EFD4-45AE-AEBA02A37BBB}"/>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BF834B00-C774-4F98-AFD2-3B899234270F}" type="slidenum">
              <a:rPr lang="en-US" altLang="en-US" sz="665" smtClean="0">
                <a:solidFill>
                  <a:srgbClr val="777777"/>
                </a:solidFill>
              </a:rPr>
              <a:pPr>
                <a:spcBef>
                  <a:spcPct val="0"/>
                </a:spcBef>
                <a:buClrTx/>
                <a:buFontTx/>
                <a:buNone/>
                <a:defRPr/>
              </a:pPr>
              <a:t>18</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9DFE161D-96A0-C257-CB2E-09F6B5CB159D}"/>
              </a:ext>
            </a:extLst>
          </p:cNvPr>
          <p:cNvSpPr txBox="1">
            <a:spLocks noChangeArrowheads="1"/>
          </p:cNvSpPr>
          <p:nvPr/>
        </p:nvSpPr>
        <p:spPr bwMode="auto">
          <a:xfrm>
            <a:off x="509588" y="996950"/>
            <a:ext cx="2982912"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400" kern="0" dirty="0"/>
              <a:t>Nearest distance to a road</a:t>
            </a:r>
          </a:p>
          <a:p>
            <a:pPr>
              <a:defRPr/>
            </a:pPr>
            <a:r>
              <a:rPr lang="en-US" altLang="en-US" sz="1400" kern="0" dirty="0"/>
              <a:t>A proxy for ‘civilization’</a:t>
            </a:r>
          </a:p>
          <a:p>
            <a:pPr lvl="1">
              <a:defRPr/>
            </a:pPr>
            <a:r>
              <a:rPr lang="en-US" altLang="en-US" sz="1400" kern="0" dirty="0"/>
              <a:t>Most errors are rural or remote</a:t>
            </a:r>
          </a:p>
          <a:p>
            <a:pPr lvl="1">
              <a:defRPr/>
            </a:pPr>
            <a:r>
              <a:rPr lang="en-US" altLang="en-US" sz="1400" kern="0" dirty="0"/>
              <a:t>Most buildings are near roads</a:t>
            </a:r>
          </a:p>
          <a:p>
            <a:pPr>
              <a:defRPr/>
            </a:pPr>
            <a:r>
              <a:rPr lang="en-US" altLang="en-US" sz="1400" kern="0" dirty="0"/>
              <a:t>Open Street Map</a:t>
            </a:r>
          </a:p>
          <a:p>
            <a:pPr lvl="1">
              <a:defRPr/>
            </a:pPr>
            <a:r>
              <a:rPr lang="en-US" altLang="en-US" sz="1400" kern="0" dirty="0"/>
              <a:t>Hand-drawn road geometries across Canada</a:t>
            </a:r>
          </a:p>
          <a:p>
            <a:pPr lvl="1">
              <a:defRPr/>
            </a:pPr>
            <a:r>
              <a:rPr lang="en-US" altLang="en-US" sz="1400" kern="0" dirty="0"/>
              <a:t>Generate spatial index</a:t>
            </a:r>
          </a:p>
          <a:p>
            <a:pPr lvl="1">
              <a:defRPr/>
            </a:pPr>
            <a:r>
              <a:rPr lang="en-US" altLang="en-US" sz="1400" kern="0" dirty="0"/>
              <a:t>Find nearest candidates</a:t>
            </a:r>
          </a:p>
          <a:p>
            <a:pPr lvl="1">
              <a:defRPr/>
            </a:pPr>
            <a:r>
              <a:rPr lang="en-US" altLang="en-US" sz="1400" kern="0" dirty="0"/>
              <a:t>Select candidate with lowest distance, assign to building</a:t>
            </a:r>
          </a:p>
          <a:p>
            <a:pPr>
              <a:defRPr/>
            </a:pPr>
            <a:r>
              <a:rPr lang="en-US" altLang="en-US" sz="1400" kern="0" dirty="0"/>
              <a:t>Loop for all 14 million geometries</a:t>
            </a:r>
          </a:p>
          <a:p>
            <a:pPr lvl="2">
              <a:defRPr/>
            </a:pPr>
            <a:endParaRPr lang="en-US" altLang="en-US" sz="1400" kern="0" dirty="0"/>
          </a:p>
          <a:p>
            <a:pPr lvl="2">
              <a:defRPr/>
            </a:pPr>
            <a:endParaRPr lang="en-US" altLang="en-US" sz="1400" kern="0" dirty="0"/>
          </a:p>
          <a:p>
            <a:pPr lvl="1">
              <a:defRPr/>
            </a:pPr>
            <a:endParaRPr lang="en-US" altLang="en-US" sz="1400" kern="0" dirty="0"/>
          </a:p>
          <a:p>
            <a:pPr>
              <a:defRPr/>
            </a:pPr>
            <a:endParaRPr lang="en-US" altLang="en-US" sz="1400" kern="0" dirty="0"/>
          </a:p>
          <a:p>
            <a:pPr>
              <a:defRPr/>
            </a:pPr>
            <a:endParaRPr lang="en-US" altLang="en-US" sz="1400" kern="0" dirty="0"/>
          </a:p>
          <a:p>
            <a:pPr lvl="2">
              <a:defRPr/>
            </a:pPr>
            <a:endParaRPr lang="en-US" altLang="en-US" sz="1400" kern="0" dirty="0"/>
          </a:p>
          <a:p>
            <a:pPr>
              <a:defRPr/>
            </a:pPr>
            <a:endParaRPr lang="en-CA" altLang="en-US" sz="1400" kern="0" dirty="0"/>
          </a:p>
        </p:txBody>
      </p:sp>
      <p:pic>
        <p:nvPicPr>
          <p:cNvPr id="44037" name="Picture 3">
            <a:extLst>
              <a:ext uri="{FF2B5EF4-FFF2-40B4-BE49-F238E27FC236}">
                <a16:creationId xmlns:a16="http://schemas.microsoft.com/office/drawing/2014/main" id="{379BA9DB-7D65-30B2-E1E2-C437170C1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325563"/>
            <a:ext cx="53371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7C3C-A48A-143E-DAF6-815304B83EFC}"/>
              </a:ext>
            </a:extLst>
          </p:cNvPr>
          <p:cNvSpPr>
            <a:spLocks noGrp="1"/>
          </p:cNvSpPr>
          <p:nvPr>
            <p:ph type="title"/>
          </p:nvPr>
        </p:nvSpPr>
        <p:spPr/>
        <p:txBody>
          <a:bodyPr/>
          <a:lstStyle/>
          <a:p>
            <a:r>
              <a:rPr lang="en-US" sz="1800" dirty="0"/>
              <a:t>Public Safety Canada</a:t>
            </a:r>
          </a:p>
        </p:txBody>
      </p:sp>
      <p:sp>
        <p:nvSpPr>
          <p:cNvPr id="3" name="Content Placeholder 2">
            <a:extLst>
              <a:ext uri="{FF2B5EF4-FFF2-40B4-BE49-F238E27FC236}">
                <a16:creationId xmlns:a16="http://schemas.microsoft.com/office/drawing/2014/main" id="{719391E8-3BA1-F7FF-6FA4-0ED37484B64A}"/>
              </a:ext>
            </a:extLst>
          </p:cNvPr>
          <p:cNvSpPr>
            <a:spLocks noGrp="1"/>
          </p:cNvSpPr>
          <p:nvPr>
            <p:ph idx="1"/>
          </p:nvPr>
        </p:nvSpPr>
        <p:spPr/>
        <p:txBody>
          <a:bodyPr/>
          <a:lstStyle/>
          <a:p>
            <a:pPr marL="0" indent="0">
              <a:spcBef>
                <a:spcPts val="0"/>
              </a:spcBef>
              <a:spcAft>
                <a:spcPts val="0"/>
              </a:spcAft>
              <a:buNone/>
            </a:pPr>
            <a:r>
              <a:rPr lang="en-US" dirty="0"/>
              <a:t>Public Safety Canada (PS) is a federal department with a mandate to keep Canadians safe from a range of risks, including crime, terrorism, and ‘natural disasters’.</a:t>
            </a:r>
          </a:p>
          <a:p>
            <a:pPr marL="0" indent="0">
              <a:spcBef>
                <a:spcPts val="0"/>
              </a:spcBef>
              <a:spcAft>
                <a:spcPts val="0"/>
              </a:spcAft>
              <a:buNone/>
            </a:pPr>
            <a:endParaRPr lang="en-US" dirty="0"/>
          </a:p>
          <a:p>
            <a:pPr marL="0" indent="0">
              <a:spcBef>
                <a:spcPts val="0"/>
              </a:spcBef>
              <a:spcAft>
                <a:spcPts val="0"/>
              </a:spcAft>
              <a:buNone/>
            </a:pPr>
            <a:r>
              <a:rPr lang="en-US" dirty="0"/>
              <a:t>With the support of the Chief Science Advisor, we have been directed by the Prime Minister to further incorporate science into all elements of emergency preparedness.</a:t>
            </a:r>
          </a:p>
          <a:p>
            <a:pPr marL="0" indent="0">
              <a:spcBef>
                <a:spcPts val="0"/>
              </a:spcBef>
              <a:spcAft>
                <a:spcPts val="0"/>
              </a:spcAft>
              <a:buNone/>
            </a:pPr>
            <a:endParaRPr lang="en-US" dirty="0"/>
          </a:p>
          <a:p>
            <a:pPr marL="0" indent="0">
              <a:spcBef>
                <a:spcPts val="0"/>
              </a:spcBef>
              <a:spcAft>
                <a:spcPts val="0"/>
              </a:spcAft>
              <a:buNone/>
            </a:pPr>
            <a:r>
              <a:rPr lang="en-US" dirty="0"/>
              <a:t>In 2020, the Data Science and Engineering Team (DSET) at PS was founded to build the department’s scientific and engineering capabilities.</a:t>
            </a:r>
          </a:p>
          <a:p>
            <a:pPr marL="0" indent="0">
              <a:spcBef>
                <a:spcPts val="0"/>
              </a:spcBef>
              <a:spcAft>
                <a:spcPts val="0"/>
              </a:spcAft>
              <a:buNone/>
            </a:pPr>
            <a:endParaRPr lang="en-US" dirty="0"/>
          </a:p>
          <a:p>
            <a:pPr marL="0" indent="0">
              <a:spcBef>
                <a:spcPts val="0"/>
              </a:spcBef>
              <a:spcAft>
                <a:spcPts val="0"/>
              </a:spcAft>
              <a:buNone/>
            </a:pPr>
            <a:endParaRPr lang="en-US" dirty="0"/>
          </a:p>
          <a:p>
            <a:pPr marL="0" indent="0">
              <a:spcBef>
                <a:spcPts val="0"/>
              </a:spcBef>
              <a:spcAft>
                <a:spcPts val="0"/>
              </a:spcAft>
              <a:buNone/>
            </a:pPr>
            <a:endParaRPr lang="en-US" dirty="0"/>
          </a:p>
          <a:p>
            <a:pPr marL="0" indent="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AFE24922-47DF-3ADD-ADE1-1D1A83661C35}"/>
              </a:ext>
            </a:extLst>
          </p:cNvPr>
          <p:cNvSpPr>
            <a:spLocks noGrp="1"/>
          </p:cNvSpPr>
          <p:nvPr>
            <p:ph type="sldNum" sz="quarter" idx="10"/>
          </p:nvPr>
        </p:nvSpPr>
        <p:spPr/>
        <p:txBody>
          <a:bodyPr/>
          <a:lstStyle/>
          <a:p>
            <a:pPr>
              <a:defRPr/>
            </a:pPr>
            <a:fld id="{961B0654-720C-4C22-9DCB-AB22124ECFF0}" type="slidenum">
              <a:rPr lang="en-US" altLang="en-US" smtClean="0"/>
              <a:pPr>
                <a:defRPr/>
              </a:pPr>
              <a:t>1</a:t>
            </a:fld>
            <a:endParaRPr lang="en-US" altLang="en-US"/>
          </a:p>
        </p:txBody>
      </p:sp>
    </p:spTree>
    <p:extLst>
      <p:ext uri="{BB962C8B-B14F-4D97-AF65-F5344CB8AC3E}">
        <p14:creationId xmlns:p14="http://schemas.microsoft.com/office/powerpoint/2010/main" val="2085910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C8AAE4B-5464-59EB-4D03-1AD44B22CB1D}"/>
              </a:ext>
            </a:extLst>
          </p:cNvPr>
          <p:cNvSpPr>
            <a:spLocks noGrp="1" noChangeArrowheads="1"/>
          </p:cNvSpPr>
          <p:nvPr>
            <p:ph type="title"/>
          </p:nvPr>
        </p:nvSpPr>
        <p:spPr/>
        <p:txBody>
          <a:bodyPr/>
          <a:lstStyle/>
          <a:p>
            <a:pPr>
              <a:defRPr/>
            </a:pPr>
            <a:r>
              <a:rPr lang="en-US" altLang="en-US" sz="1595" dirty="0"/>
              <a:t>Step 1: Attaching Key Features</a:t>
            </a:r>
            <a:endParaRPr lang="en-CA" altLang="en-US" sz="1595" dirty="0"/>
          </a:p>
        </p:txBody>
      </p:sp>
      <p:sp>
        <p:nvSpPr>
          <p:cNvPr id="21508" name="Slide Number Placeholder 3">
            <a:extLst>
              <a:ext uri="{FF2B5EF4-FFF2-40B4-BE49-F238E27FC236}">
                <a16:creationId xmlns:a16="http://schemas.microsoft.com/office/drawing/2014/main" id="{CF74DEFF-1DF0-087D-4791-9D1A7D3F9604}"/>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12EADD30-E632-4548-998D-4852B5A0AFE6}" type="slidenum">
              <a:rPr lang="en-US" altLang="en-US" sz="665" smtClean="0">
                <a:solidFill>
                  <a:srgbClr val="777777"/>
                </a:solidFill>
              </a:rPr>
              <a:pPr>
                <a:spcBef>
                  <a:spcPct val="0"/>
                </a:spcBef>
                <a:buClrTx/>
                <a:buFontTx/>
                <a:buNone/>
                <a:defRPr/>
              </a:pPr>
              <a:t>19</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4DC3E88A-68C7-E041-3A94-88287A9A153A}"/>
              </a:ext>
            </a:extLst>
          </p:cNvPr>
          <p:cNvSpPr txBox="1">
            <a:spLocks noChangeArrowheads="1"/>
          </p:cNvSpPr>
          <p:nvPr/>
        </p:nvSpPr>
        <p:spPr bwMode="auto">
          <a:xfrm>
            <a:off x="509588" y="996950"/>
            <a:ext cx="2982912"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400" kern="0" dirty="0"/>
              <a:t>Shape Analysis (like MCBF)</a:t>
            </a:r>
          </a:p>
          <a:p>
            <a:pPr>
              <a:defRPr/>
            </a:pPr>
            <a:r>
              <a:rPr lang="en-US" altLang="en-US" sz="1400" kern="0" dirty="0" err="1"/>
              <a:t>Hausdorff</a:t>
            </a:r>
            <a:r>
              <a:rPr lang="en-US" altLang="en-US" sz="1400" kern="0" dirty="0"/>
              <a:t> Distance: the longest travel distance between two shapes</a:t>
            </a:r>
          </a:p>
          <a:p>
            <a:pPr lvl="1">
              <a:defRPr/>
            </a:pPr>
            <a:r>
              <a:rPr lang="en-US" altLang="en-US" sz="1400" kern="0" dirty="0"/>
              <a:t>Assumes geometries are ‘centrally stacked’</a:t>
            </a:r>
          </a:p>
          <a:p>
            <a:pPr>
              <a:defRPr/>
            </a:pPr>
            <a:r>
              <a:rPr lang="en-US" altLang="en-US" sz="1400" kern="0" dirty="0"/>
              <a:t>Programmatical challenge</a:t>
            </a:r>
          </a:p>
          <a:p>
            <a:pPr lvl="1">
              <a:defRPr/>
            </a:pPr>
            <a:r>
              <a:rPr lang="en-US" altLang="en-US" sz="1400" kern="0" dirty="0"/>
              <a:t>Find an ideal residential ‘archetype’</a:t>
            </a:r>
          </a:p>
          <a:p>
            <a:pPr lvl="1">
              <a:defRPr/>
            </a:pPr>
            <a:r>
              <a:rPr lang="en-US" altLang="en-US" sz="1400" kern="0" dirty="0"/>
              <a:t>Move geometries to a ‘stack’</a:t>
            </a:r>
          </a:p>
          <a:p>
            <a:pPr lvl="1">
              <a:defRPr/>
            </a:pPr>
            <a:r>
              <a:rPr lang="en-US" altLang="en-US" sz="1400" kern="0" dirty="0"/>
              <a:t>Iterate </a:t>
            </a:r>
            <a:r>
              <a:rPr lang="en-US" altLang="en-US" sz="1400" kern="0" dirty="0" err="1"/>
              <a:t>Hausdorff</a:t>
            </a:r>
            <a:r>
              <a:rPr lang="en-US" altLang="en-US" sz="1400" kern="0" dirty="0"/>
              <a:t> calculation</a:t>
            </a:r>
          </a:p>
          <a:p>
            <a:pPr lvl="1">
              <a:defRPr/>
            </a:pPr>
            <a:r>
              <a:rPr lang="en-US" altLang="en-US" sz="1400" kern="0" dirty="0"/>
              <a:t>Attach distance value to building</a:t>
            </a:r>
          </a:p>
          <a:p>
            <a:pPr>
              <a:defRPr/>
            </a:pPr>
            <a:r>
              <a:rPr lang="en-US" altLang="en-US" sz="1400" kern="0" dirty="0"/>
              <a:t>Loop for all 14 million geometries</a:t>
            </a:r>
          </a:p>
          <a:p>
            <a:pPr lvl="2">
              <a:defRPr/>
            </a:pPr>
            <a:endParaRPr lang="en-US" altLang="en-US" sz="1400" kern="0" dirty="0"/>
          </a:p>
          <a:p>
            <a:pPr lvl="2">
              <a:defRPr/>
            </a:pPr>
            <a:endParaRPr lang="en-US" altLang="en-US" sz="1400" kern="0" dirty="0"/>
          </a:p>
          <a:p>
            <a:pPr lvl="1">
              <a:defRPr/>
            </a:pPr>
            <a:endParaRPr lang="en-US" altLang="en-US" sz="1400" kern="0" dirty="0"/>
          </a:p>
          <a:p>
            <a:pPr>
              <a:defRPr/>
            </a:pPr>
            <a:endParaRPr lang="en-US" altLang="en-US" sz="1400" kern="0" dirty="0"/>
          </a:p>
          <a:p>
            <a:pPr>
              <a:defRPr/>
            </a:pPr>
            <a:endParaRPr lang="en-US" altLang="en-US" sz="1400" kern="0" dirty="0"/>
          </a:p>
          <a:p>
            <a:pPr lvl="2">
              <a:defRPr/>
            </a:pPr>
            <a:endParaRPr lang="en-US" altLang="en-US" sz="1400" kern="0" dirty="0"/>
          </a:p>
          <a:p>
            <a:pPr>
              <a:defRPr/>
            </a:pPr>
            <a:endParaRPr lang="en-CA" altLang="en-US" sz="1400" kern="0" dirty="0"/>
          </a:p>
        </p:txBody>
      </p:sp>
      <p:pic>
        <p:nvPicPr>
          <p:cNvPr id="46085" name="Picture 2">
            <a:extLst>
              <a:ext uri="{FF2B5EF4-FFF2-40B4-BE49-F238E27FC236}">
                <a16:creationId xmlns:a16="http://schemas.microsoft.com/office/drawing/2014/main" id="{AF5C0626-4871-E2BA-A4C1-437CEE217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044575"/>
            <a:ext cx="38354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11">
            <a:extLst>
              <a:ext uri="{FF2B5EF4-FFF2-40B4-BE49-F238E27FC236}">
                <a16:creationId xmlns:a16="http://schemas.microsoft.com/office/drawing/2014/main" id="{ED03C545-6AB2-34F7-CF95-96B711C7F924}"/>
              </a:ext>
            </a:extLst>
          </p:cNvPr>
          <p:cNvSpPr txBox="1">
            <a:spLocks noChangeArrowheads="1"/>
          </p:cNvSpPr>
          <p:nvPr/>
        </p:nvSpPr>
        <p:spPr bwMode="auto">
          <a:xfrm>
            <a:off x="7599363" y="4897438"/>
            <a:ext cx="12239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Wikipedia 2023</a:t>
            </a:r>
            <a:endParaRPr lang="en-CA" altLang="en-US"/>
          </a:p>
        </p:txBody>
      </p:sp>
      <p:pic>
        <p:nvPicPr>
          <p:cNvPr id="3" name="Picture 2" descr="An aerial view of a town&#10;&#10;Description automatically generated">
            <a:extLst>
              <a:ext uri="{FF2B5EF4-FFF2-40B4-BE49-F238E27FC236}">
                <a16:creationId xmlns:a16="http://schemas.microsoft.com/office/drawing/2014/main" id="{39A4EC1B-2CBE-C583-53F3-C19408C61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1047750"/>
            <a:ext cx="5094287"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n aerial view of a city&#10;&#10;Description automatically generated">
            <a:extLst>
              <a:ext uri="{FF2B5EF4-FFF2-40B4-BE49-F238E27FC236}">
                <a16:creationId xmlns:a16="http://schemas.microsoft.com/office/drawing/2014/main" id="{0FEFADA5-D248-B4E7-698F-9D256F324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388" y="1041400"/>
            <a:ext cx="514667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aerial view of a town&#10;&#10;Description automatically generated">
            <a:extLst>
              <a:ext uri="{FF2B5EF4-FFF2-40B4-BE49-F238E27FC236}">
                <a16:creationId xmlns:a16="http://schemas.microsoft.com/office/drawing/2014/main" id="{4D4CE996-373A-6CF8-2C26-82A57312F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038" y="1044575"/>
            <a:ext cx="514667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8A6177A-9065-7CC5-59C5-41DC3B7BC2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1888" y="1052513"/>
            <a:ext cx="5260975"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EA9BD55-B9D4-4338-8A95-1C3C9AC1FE39}"/>
              </a:ext>
            </a:extLst>
          </p:cNvPr>
          <p:cNvPicPr>
            <a:picLocks noChangeAspect="1"/>
          </p:cNvPicPr>
          <p:nvPr/>
        </p:nvPicPr>
        <p:blipFill>
          <a:blip r:embed="rId8"/>
          <a:stretch>
            <a:fillRect/>
          </a:stretch>
        </p:blipFill>
        <p:spPr>
          <a:xfrm>
            <a:off x="3851920" y="1203598"/>
            <a:ext cx="1699050" cy="2139780"/>
          </a:xfrm>
          <a:prstGeom prst="rect">
            <a:avLst/>
          </a:prstGeom>
        </p:spPr>
      </p:pic>
    </p:spTree>
  </p:cSld>
  <p:clrMapOvr>
    <a:masterClrMapping/>
  </p:clrMapOvr>
  <p:transition spd="med"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046E768-A736-531B-F676-F75837335562}"/>
              </a:ext>
            </a:extLst>
          </p:cNvPr>
          <p:cNvSpPr>
            <a:spLocks noGrp="1" noChangeArrowheads="1"/>
          </p:cNvSpPr>
          <p:nvPr>
            <p:ph type="title"/>
          </p:nvPr>
        </p:nvSpPr>
        <p:spPr/>
        <p:txBody>
          <a:bodyPr/>
          <a:lstStyle/>
          <a:p>
            <a:pPr>
              <a:defRPr/>
            </a:pPr>
            <a:r>
              <a:rPr lang="en-US" altLang="en-US" sz="1595" dirty="0"/>
              <a:t>Step 2: Classify Errors</a:t>
            </a:r>
            <a:endParaRPr lang="en-CA" altLang="en-US" sz="1595" dirty="0"/>
          </a:p>
        </p:txBody>
      </p:sp>
      <p:sp>
        <p:nvSpPr>
          <p:cNvPr id="21508" name="Slide Number Placeholder 3">
            <a:extLst>
              <a:ext uri="{FF2B5EF4-FFF2-40B4-BE49-F238E27FC236}">
                <a16:creationId xmlns:a16="http://schemas.microsoft.com/office/drawing/2014/main" id="{EB5C0333-669C-36C7-45CA-F56B56E14B50}"/>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261F6E2B-1121-41F8-8811-F98ADB3F31F6}" type="slidenum">
              <a:rPr lang="en-US" altLang="en-US" sz="665" smtClean="0">
                <a:solidFill>
                  <a:srgbClr val="777777"/>
                </a:solidFill>
              </a:rPr>
              <a:pPr>
                <a:spcBef>
                  <a:spcPct val="0"/>
                </a:spcBef>
                <a:buClrTx/>
                <a:buFontTx/>
                <a:buNone/>
                <a:defRPr/>
              </a:pPr>
              <a:t>20</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1995BFC6-76C7-4DE2-3B3E-AF7A16C30804}"/>
              </a:ext>
            </a:extLst>
          </p:cNvPr>
          <p:cNvSpPr txBox="1">
            <a:spLocks noChangeArrowheads="1"/>
          </p:cNvSpPr>
          <p:nvPr/>
        </p:nvSpPr>
        <p:spPr bwMode="auto">
          <a:xfrm>
            <a:off x="330200" y="996950"/>
            <a:ext cx="3162300"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400" kern="0" dirty="0"/>
              <a:t>Machine Learning Model</a:t>
            </a:r>
          </a:p>
          <a:p>
            <a:pPr>
              <a:defRPr/>
            </a:pPr>
            <a:r>
              <a:rPr lang="en-US" altLang="en-US" sz="1400" b="1" kern="0" dirty="0"/>
              <a:t>Either a ‘Pass’ or ‘Fail’</a:t>
            </a:r>
          </a:p>
          <a:p>
            <a:pPr>
              <a:defRPr/>
            </a:pPr>
            <a:r>
              <a:rPr lang="en-US" altLang="en-US" sz="1400" kern="0" dirty="0"/>
              <a:t>Gradient Boosting – a probabilistic output from a decision tree ensemble</a:t>
            </a:r>
          </a:p>
          <a:p>
            <a:pPr lvl="1">
              <a:defRPr/>
            </a:pPr>
            <a:r>
              <a:rPr lang="en-US" altLang="en-US" sz="1400" kern="0" dirty="0"/>
              <a:t>Trained on all key features</a:t>
            </a:r>
          </a:p>
          <a:p>
            <a:pPr lvl="1">
              <a:defRPr/>
            </a:pPr>
            <a:r>
              <a:rPr lang="en-US" altLang="en-US" sz="1400" kern="0" dirty="0"/>
              <a:t>From a tree, makes a guess</a:t>
            </a:r>
          </a:p>
          <a:p>
            <a:pPr lvl="1">
              <a:defRPr/>
            </a:pPr>
            <a:r>
              <a:rPr lang="en-US" altLang="en-US" sz="1400" kern="0" dirty="0"/>
              <a:t>Compares to training data</a:t>
            </a:r>
          </a:p>
          <a:p>
            <a:pPr lvl="1">
              <a:defRPr/>
            </a:pPr>
            <a:r>
              <a:rPr lang="en-US" altLang="en-US" sz="1400" kern="0" dirty="0"/>
              <a:t>Assigns ‘weight’ to relevant data</a:t>
            </a:r>
          </a:p>
          <a:p>
            <a:pPr lvl="1">
              <a:defRPr/>
            </a:pPr>
            <a:r>
              <a:rPr lang="en-US" altLang="en-US" sz="1400" kern="0" dirty="0"/>
              <a:t>New tree, new guess</a:t>
            </a:r>
          </a:p>
          <a:p>
            <a:pPr lvl="1">
              <a:defRPr/>
            </a:pPr>
            <a:r>
              <a:rPr lang="en-US" altLang="en-US" sz="1400" kern="0" dirty="0"/>
              <a:t>Compares guess to last tree</a:t>
            </a:r>
          </a:p>
          <a:p>
            <a:pPr lvl="2">
              <a:defRPr/>
            </a:pPr>
            <a:r>
              <a:rPr lang="en-US" altLang="en-US" sz="1400" kern="0" dirty="0" err="1"/>
              <a:t>Etc</a:t>
            </a:r>
            <a:r>
              <a:rPr lang="en-US" altLang="en-US" sz="1400" kern="0" dirty="0"/>
              <a:t>…</a:t>
            </a:r>
          </a:p>
          <a:p>
            <a:pPr lvl="2">
              <a:defRPr/>
            </a:pPr>
            <a:endParaRPr lang="en-US" altLang="en-US" sz="1400" kern="0" dirty="0"/>
          </a:p>
          <a:p>
            <a:pPr lvl="2">
              <a:defRPr/>
            </a:pPr>
            <a:endParaRPr lang="en-US" altLang="en-US" sz="1400" kern="0" dirty="0"/>
          </a:p>
          <a:p>
            <a:pPr lvl="1">
              <a:defRPr/>
            </a:pPr>
            <a:endParaRPr lang="en-US" altLang="en-US" sz="1400" kern="0" dirty="0"/>
          </a:p>
          <a:p>
            <a:pPr>
              <a:defRPr/>
            </a:pPr>
            <a:endParaRPr lang="en-US" altLang="en-US" sz="1400" kern="0" dirty="0"/>
          </a:p>
          <a:p>
            <a:pPr>
              <a:defRPr/>
            </a:pPr>
            <a:endParaRPr lang="en-US" altLang="en-US" sz="1400" kern="0" dirty="0"/>
          </a:p>
          <a:p>
            <a:pPr lvl="2">
              <a:defRPr/>
            </a:pPr>
            <a:endParaRPr lang="en-US" altLang="en-US" sz="1400" kern="0" dirty="0"/>
          </a:p>
          <a:p>
            <a:pPr>
              <a:defRPr/>
            </a:pPr>
            <a:endParaRPr lang="en-CA" altLang="en-US" sz="1400" kern="0" dirty="0"/>
          </a:p>
        </p:txBody>
      </p:sp>
      <p:sp>
        <p:nvSpPr>
          <p:cNvPr id="48133" name="TextBox 11">
            <a:extLst>
              <a:ext uri="{FF2B5EF4-FFF2-40B4-BE49-F238E27FC236}">
                <a16:creationId xmlns:a16="http://schemas.microsoft.com/office/drawing/2014/main" id="{095111E6-B8FF-8698-84C7-64A6D9AE81E8}"/>
              </a:ext>
            </a:extLst>
          </p:cNvPr>
          <p:cNvSpPr txBox="1">
            <a:spLocks noChangeArrowheads="1"/>
          </p:cNvSpPr>
          <p:nvPr/>
        </p:nvSpPr>
        <p:spPr bwMode="auto">
          <a:xfrm>
            <a:off x="7599363" y="4897438"/>
            <a:ext cx="12239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Deng et al. 2021</a:t>
            </a:r>
            <a:endParaRPr lang="en-CA" altLang="en-US"/>
          </a:p>
        </p:txBody>
      </p:sp>
      <p:pic>
        <p:nvPicPr>
          <p:cNvPr id="4" name="Picture 3">
            <a:extLst>
              <a:ext uri="{FF2B5EF4-FFF2-40B4-BE49-F238E27FC236}">
                <a16:creationId xmlns:a16="http://schemas.microsoft.com/office/drawing/2014/main" id="{42E1CB95-3003-AD55-9C2E-15939979A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131888"/>
            <a:ext cx="5740400"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32C19BB-31C3-B26A-A694-FE3092F25A0B}"/>
              </a:ext>
            </a:extLst>
          </p:cNvPr>
          <p:cNvSpPr>
            <a:spLocks noGrp="1" noChangeArrowheads="1"/>
          </p:cNvSpPr>
          <p:nvPr>
            <p:ph type="title"/>
          </p:nvPr>
        </p:nvSpPr>
        <p:spPr/>
        <p:txBody>
          <a:bodyPr/>
          <a:lstStyle/>
          <a:p>
            <a:pPr>
              <a:defRPr/>
            </a:pPr>
            <a:r>
              <a:rPr lang="en-US" altLang="en-US" sz="1595" dirty="0"/>
              <a:t>Results</a:t>
            </a:r>
            <a:endParaRPr lang="en-CA" altLang="en-US" sz="1595" dirty="0"/>
          </a:p>
        </p:txBody>
      </p:sp>
      <p:sp>
        <p:nvSpPr>
          <p:cNvPr id="21508" name="Slide Number Placeholder 3">
            <a:extLst>
              <a:ext uri="{FF2B5EF4-FFF2-40B4-BE49-F238E27FC236}">
                <a16:creationId xmlns:a16="http://schemas.microsoft.com/office/drawing/2014/main" id="{B06E5BB3-47F1-66C7-1044-73B4E7E93DD0}"/>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ADBBBC0C-AADD-4DD6-87C9-5A973E1964C7}" type="slidenum">
              <a:rPr lang="en-US" altLang="en-US" sz="665" smtClean="0">
                <a:solidFill>
                  <a:srgbClr val="777777"/>
                </a:solidFill>
              </a:rPr>
              <a:pPr>
                <a:spcBef>
                  <a:spcPct val="0"/>
                </a:spcBef>
                <a:buClrTx/>
                <a:buFontTx/>
                <a:buNone/>
                <a:defRPr/>
              </a:pPr>
              <a:t>21</a:t>
            </a:fld>
            <a:endParaRPr lang="en-US" altLang="en-US" sz="665">
              <a:solidFill>
                <a:srgbClr val="777777"/>
              </a:solidFill>
            </a:endParaRPr>
          </a:p>
        </p:txBody>
      </p:sp>
      <p:sp>
        <p:nvSpPr>
          <p:cNvPr id="6" name="Content Placeholder 2">
            <a:extLst>
              <a:ext uri="{FF2B5EF4-FFF2-40B4-BE49-F238E27FC236}">
                <a16:creationId xmlns:a16="http://schemas.microsoft.com/office/drawing/2014/main" id="{5D420B62-DB01-4ECC-E645-66F18D97FC9A}"/>
              </a:ext>
            </a:extLst>
          </p:cNvPr>
          <p:cNvSpPr txBox="1">
            <a:spLocks noChangeArrowheads="1"/>
          </p:cNvSpPr>
          <p:nvPr/>
        </p:nvSpPr>
        <p:spPr bwMode="auto">
          <a:xfrm>
            <a:off x="304800" y="877888"/>
            <a:ext cx="3071813" cy="3946525"/>
          </a:xfrm>
          <a:prstGeom prst="rect">
            <a:avLst/>
          </a:prstGeom>
          <a:noFill/>
          <a:ln>
            <a:noFill/>
          </a:ln>
          <a:effectLst/>
        </p:spPr>
        <p:txBody>
          <a:bodyPr/>
          <a:lstStyle>
            <a:lvl1pPr marL="194050" indent="-19405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457706" indent="-1539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759325" indent="-151867"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063056" indent="-151867"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1366786" indent="-151867"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1670517" indent="-151867" algn="l" rtl="0" fontAlgn="base">
              <a:spcBef>
                <a:spcPct val="20000"/>
              </a:spcBef>
              <a:spcAft>
                <a:spcPct val="0"/>
              </a:spcAft>
              <a:buClr>
                <a:srgbClr val="34414A"/>
              </a:buClr>
              <a:buFont typeface="Arial" charset="0"/>
              <a:buChar char="­"/>
              <a:defRPr>
                <a:solidFill>
                  <a:schemeClr val="tx1"/>
                </a:solidFill>
                <a:latin typeface="+mn-lt"/>
                <a:cs typeface="+mn-cs"/>
              </a:defRPr>
            </a:lvl6pPr>
            <a:lvl7pPr marL="1974245" indent="-151867" algn="l" rtl="0" fontAlgn="base">
              <a:spcBef>
                <a:spcPct val="20000"/>
              </a:spcBef>
              <a:spcAft>
                <a:spcPct val="0"/>
              </a:spcAft>
              <a:buClr>
                <a:srgbClr val="34414A"/>
              </a:buClr>
              <a:buFont typeface="Arial" charset="0"/>
              <a:buChar char="­"/>
              <a:defRPr>
                <a:solidFill>
                  <a:schemeClr val="tx1"/>
                </a:solidFill>
                <a:latin typeface="+mn-lt"/>
                <a:cs typeface="+mn-cs"/>
              </a:defRPr>
            </a:lvl7pPr>
            <a:lvl8pPr marL="2277976" indent="-151867" algn="l" rtl="0" fontAlgn="base">
              <a:spcBef>
                <a:spcPct val="20000"/>
              </a:spcBef>
              <a:spcAft>
                <a:spcPct val="0"/>
              </a:spcAft>
              <a:buClr>
                <a:srgbClr val="34414A"/>
              </a:buClr>
              <a:buFont typeface="Arial" charset="0"/>
              <a:buChar char="­"/>
              <a:defRPr>
                <a:solidFill>
                  <a:schemeClr val="tx1"/>
                </a:solidFill>
                <a:latin typeface="+mn-lt"/>
                <a:cs typeface="+mn-cs"/>
              </a:defRPr>
            </a:lvl8pPr>
            <a:lvl9pPr marL="2581707" indent="-151867"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US" altLang="en-US" sz="1400" kern="0" dirty="0"/>
              <a:t>68623 Errors identified</a:t>
            </a:r>
          </a:p>
          <a:p>
            <a:pPr lvl="1">
              <a:defRPr/>
            </a:pPr>
            <a:r>
              <a:rPr lang="en-US" altLang="en-US" sz="1400" kern="0" dirty="0"/>
              <a:t>Avg ~1% of whole dataset</a:t>
            </a:r>
          </a:p>
          <a:p>
            <a:pPr lvl="1">
              <a:defRPr/>
            </a:pPr>
            <a:r>
              <a:rPr lang="en-US" altLang="en-US" sz="1400" kern="0" dirty="0"/>
              <a:t>Most errors in Ontario and Quebec</a:t>
            </a:r>
          </a:p>
          <a:p>
            <a:pPr lvl="1">
              <a:defRPr/>
            </a:pPr>
            <a:r>
              <a:rPr lang="en-US" altLang="en-US" sz="1400" kern="0" dirty="0"/>
              <a:t>BC has higher errors even with less buildings than Alberta</a:t>
            </a:r>
          </a:p>
          <a:p>
            <a:pPr lvl="1">
              <a:defRPr/>
            </a:pPr>
            <a:r>
              <a:rPr lang="en-US" altLang="en-US" sz="1400" kern="0" dirty="0"/>
              <a:t>Error distribution not related to relative amount of buildings</a:t>
            </a:r>
          </a:p>
          <a:p>
            <a:pPr>
              <a:defRPr/>
            </a:pPr>
            <a:r>
              <a:rPr lang="en-US" altLang="en-US" sz="1400" kern="0" dirty="0"/>
              <a:t>Visual Inspection shows</a:t>
            </a:r>
          </a:p>
          <a:p>
            <a:pPr lvl="1">
              <a:defRPr/>
            </a:pPr>
            <a:r>
              <a:rPr lang="en-US" altLang="en-US" sz="1400" kern="0" dirty="0"/>
              <a:t>High accuracy in detection</a:t>
            </a:r>
          </a:p>
          <a:p>
            <a:pPr lvl="1">
              <a:defRPr/>
            </a:pPr>
            <a:r>
              <a:rPr lang="en-US" altLang="en-US" sz="1400" kern="0" dirty="0"/>
              <a:t>Bias: water-access buildings, long driveways, industrial sites</a:t>
            </a:r>
          </a:p>
          <a:p>
            <a:pPr lvl="2">
              <a:defRPr/>
            </a:pPr>
            <a:endParaRPr lang="en-US" altLang="en-US" sz="1400" kern="0" dirty="0"/>
          </a:p>
          <a:p>
            <a:pPr lvl="1">
              <a:defRPr/>
            </a:pPr>
            <a:endParaRPr lang="en-US" altLang="en-US" sz="1400" kern="0" dirty="0"/>
          </a:p>
          <a:p>
            <a:pPr lvl="2">
              <a:defRPr/>
            </a:pPr>
            <a:endParaRPr lang="en-US" altLang="en-US" sz="1400" kern="0" dirty="0"/>
          </a:p>
          <a:p>
            <a:pPr lvl="1">
              <a:defRPr/>
            </a:pPr>
            <a:endParaRPr lang="en-US" altLang="en-US" sz="1400" kern="0" dirty="0"/>
          </a:p>
          <a:p>
            <a:pPr>
              <a:defRPr/>
            </a:pPr>
            <a:endParaRPr lang="en-US" altLang="en-US" sz="1400" kern="0" dirty="0"/>
          </a:p>
          <a:p>
            <a:pPr>
              <a:defRPr/>
            </a:pPr>
            <a:endParaRPr lang="en-US" altLang="en-US" sz="1400" kern="0" dirty="0"/>
          </a:p>
          <a:p>
            <a:pPr lvl="2">
              <a:defRPr/>
            </a:pPr>
            <a:endParaRPr lang="en-US" altLang="en-US" sz="1400" kern="0" dirty="0"/>
          </a:p>
          <a:p>
            <a:pPr>
              <a:defRPr/>
            </a:pPr>
            <a:endParaRPr lang="en-CA" altLang="en-US" sz="1400" kern="0" dirty="0"/>
          </a:p>
        </p:txBody>
      </p:sp>
      <p:pic>
        <p:nvPicPr>
          <p:cNvPr id="54277" name="Picture 7">
            <a:extLst>
              <a:ext uri="{FF2B5EF4-FFF2-40B4-BE49-F238E27FC236}">
                <a16:creationId xmlns:a16="http://schemas.microsoft.com/office/drawing/2014/main" id="{11A59CD8-7FB2-D522-14A4-259460FC7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020763"/>
            <a:ext cx="58674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FB61733-3F66-1030-BA25-A5ED23BDCC95}"/>
              </a:ext>
            </a:extLst>
          </p:cNvPr>
          <p:cNvSpPr>
            <a:spLocks noGrp="1" noChangeArrowheads="1"/>
          </p:cNvSpPr>
          <p:nvPr>
            <p:ph type="title"/>
          </p:nvPr>
        </p:nvSpPr>
        <p:spPr/>
        <p:txBody>
          <a:bodyPr/>
          <a:lstStyle/>
          <a:p>
            <a:pPr>
              <a:defRPr/>
            </a:pPr>
            <a:r>
              <a:rPr lang="en-US" altLang="en-US" sz="1595" dirty="0"/>
              <a:t>Results</a:t>
            </a:r>
            <a:endParaRPr lang="en-CA" altLang="en-US" sz="1595" dirty="0"/>
          </a:p>
        </p:txBody>
      </p:sp>
      <p:sp>
        <p:nvSpPr>
          <p:cNvPr id="21508" name="Slide Number Placeholder 3">
            <a:extLst>
              <a:ext uri="{FF2B5EF4-FFF2-40B4-BE49-F238E27FC236}">
                <a16:creationId xmlns:a16="http://schemas.microsoft.com/office/drawing/2014/main" id="{6E657D5A-511C-E233-A2B3-8B295CBF1F60}"/>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B7A26D8C-5FD3-4CCD-88F9-E9B1CF910A3D}" type="slidenum">
              <a:rPr lang="en-US" altLang="en-US" sz="665" smtClean="0">
                <a:solidFill>
                  <a:srgbClr val="777777"/>
                </a:solidFill>
              </a:rPr>
              <a:pPr>
                <a:spcBef>
                  <a:spcPct val="0"/>
                </a:spcBef>
                <a:buClrTx/>
                <a:buFontTx/>
                <a:buNone/>
                <a:defRPr/>
              </a:pPr>
              <a:t>22</a:t>
            </a:fld>
            <a:endParaRPr lang="en-US" altLang="en-US" sz="665">
              <a:solidFill>
                <a:srgbClr val="777777"/>
              </a:solidFill>
            </a:endParaRPr>
          </a:p>
        </p:txBody>
      </p:sp>
      <p:pic>
        <p:nvPicPr>
          <p:cNvPr id="58372" name="Picture 2">
            <a:extLst>
              <a:ext uri="{FF2B5EF4-FFF2-40B4-BE49-F238E27FC236}">
                <a16:creationId xmlns:a16="http://schemas.microsoft.com/office/drawing/2014/main" id="{C441AB90-5748-C573-AFF8-5E760728FF90}"/>
              </a:ext>
            </a:extLst>
          </p:cNvPr>
          <p:cNvPicPr>
            <a:picLocks noChangeAspect="1"/>
          </p:cNvPicPr>
          <p:nvPr/>
        </p:nvPicPr>
        <p:blipFill>
          <a:blip r:embed="rId3">
            <a:extLst>
              <a:ext uri="{28A0092B-C50C-407E-A947-70E740481C1C}">
                <a14:useLocalDpi xmlns:a14="http://schemas.microsoft.com/office/drawing/2010/main" val="0"/>
              </a:ext>
            </a:extLst>
          </a:blip>
          <a:srcRect t="2193"/>
          <a:stretch>
            <a:fillRect/>
          </a:stretch>
        </p:blipFill>
        <p:spPr bwMode="auto">
          <a:xfrm>
            <a:off x="273050" y="1004888"/>
            <a:ext cx="4260850" cy="3538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6">
            <a:extLst>
              <a:ext uri="{FF2B5EF4-FFF2-40B4-BE49-F238E27FC236}">
                <a16:creationId xmlns:a16="http://schemas.microsoft.com/office/drawing/2014/main" id="{E8E499D0-EC74-F7DB-5FD9-C4C4E61FA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004888"/>
            <a:ext cx="4511675" cy="3538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4" name="TextBox 7">
            <a:extLst>
              <a:ext uri="{FF2B5EF4-FFF2-40B4-BE49-F238E27FC236}">
                <a16:creationId xmlns:a16="http://schemas.microsoft.com/office/drawing/2014/main" id="{C74013FC-9BD0-FEF8-9C0B-45DD962722E9}"/>
              </a:ext>
            </a:extLst>
          </p:cNvPr>
          <p:cNvSpPr txBox="1">
            <a:spLocks noChangeArrowheads="1"/>
          </p:cNvSpPr>
          <p:nvPr/>
        </p:nvSpPr>
        <p:spPr bwMode="auto">
          <a:xfrm>
            <a:off x="1908175" y="4543425"/>
            <a:ext cx="10795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Before</a:t>
            </a:r>
            <a:endParaRPr lang="en-CA" altLang="en-US"/>
          </a:p>
        </p:txBody>
      </p:sp>
      <p:sp>
        <p:nvSpPr>
          <p:cNvPr id="58375" name="TextBox 12">
            <a:extLst>
              <a:ext uri="{FF2B5EF4-FFF2-40B4-BE49-F238E27FC236}">
                <a16:creationId xmlns:a16="http://schemas.microsoft.com/office/drawing/2014/main" id="{72B42126-68A7-E7E5-80C5-5154497F4FAD}"/>
              </a:ext>
            </a:extLst>
          </p:cNvPr>
          <p:cNvSpPr txBox="1">
            <a:spLocks noChangeArrowheads="1"/>
          </p:cNvSpPr>
          <p:nvPr/>
        </p:nvSpPr>
        <p:spPr bwMode="auto">
          <a:xfrm>
            <a:off x="6789738" y="4543425"/>
            <a:ext cx="10810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After</a:t>
            </a:r>
            <a:endParaRPr lang="en-CA" altLang="en-US"/>
          </a:p>
        </p:txBody>
      </p:sp>
      <p:sp>
        <p:nvSpPr>
          <p:cNvPr id="14" name="TextBox 13">
            <a:extLst>
              <a:ext uri="{FF2B5EF4-FFF2-40B4-BE49-F238E27FC236}">
                <a16:creationId xmlns:a16="http://schemas.microsoft.com/office/drawing/2014/main" id="{0215F08A-793F-5C63-7BAC-D490C7B6498F}"/>
              </a:ext>
            </a:extLst>
          </p:cNvPr>
          <p:cNvSpPr txBox="1"/>
          <p:nvPr/>
        </p:nvSpPr>
        <p:spPr>
          <a:xfrm>
            <a:off x="3994150" y="4559300"/>
            <a:ext cx="1079500" cy="254000"/>
          </a:xfrm>
          <a:prstGeom prst="rect">
            <a:avLst/>
          </a:prstGeom>
          <a:noFill/>
        </p:spPr>
        <p:txBody>
          <a:bodyPr>
            <a:spAutoFit/>
          </a:bodyPr>
          <a:lstStyle/>
          <a:p>
            <a:pPr>
              <a:defRPr/>
            </a:pPr>
            <a:r>
              <a:rPr lang="en-US" sz="1050" b="1" dirty="0"/>
              <a:t>Winnipeg, MB</a:t>
            </a:r>
            <a:endParaRPr lang="en-CA" sz="1050" b="1" dirty="0"/>
          </a:p>
        </p:txBody>
      </p:sp>
    </p:spTree>
  </p:cSld>
  <p:clrMapOvr>
    <a:masterClrMapping/>
  </p:clrMapOvr>
  <p:transition spd="med"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FB61733-3F66-1030-BA25-A5ED23BDCC95}"/>
              </a:ext>
            </a:extLst>
          </p:cNvPr>
          <p:cNvSpPr>
            <a:spLocks noGrp="1" noChangeArrowheads="1"/>
          </p:cNvSpPr>
          <p:nvPr>
            <p:ph type="title"/>
          </p:nvPr>
        </p:nvSpPr>
        <p:spPr/>
        <p:txBody>
          <a:bodyPr/>
          <a:lstStyle/>
          <a:p>
            <a:pPr>
              <a:defRPr/>
            </a:pPr>
            <a:r>
              <a:rPr lang="en-US" altLang="en-US" sz="1595" dirty="0"/>
              <a:t>Results</a:t>
            </a:r>
            <a:endParaRPr lang="en-CA" altLang="en-US" sz="1595" dirty="0"/>
          </a:p>
        </p:txBody>
      </p:sp>
      <p:sp>
        <p:nvSpPr>
          <p:cNvPr id="21508" name="Slide Number Placeholder 3">
            <a:extLst>
              <a:ext uri="{FF2B5EF4-FFF2-40B4-BE49-F238E27FC236}">
                <a16:creationId xmlns:a16="http://schemas.microsoft.com/office/drawing/2014/main" id="{6E657D5A-511C-E233-A2B3-8B295CBF1F60}"/>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B7A26D8C-5FD3-4CCD-88F9-E9B1CF910A3D}" type="slidenum">
              <a:rPr lang="en-US" altLang="en-US" sz="665" smtClean="0">
                <a:solidFill>
                  <a:srgbClr val="777777"/>
                </a:solidFill>
              </a:rPr>
              <a:pPr>
                <a:spcBef>
                  <a:spcPct val="0"/>
                </a:spcBef>
                <a:buClrTx/>
                <a:buFontTx/>
                <a:buNone/>
                <a:defRPr/>
              </a:pPr>
              <a:t>23</a:t>
            </a:fld>
            <a:endParaRPr lang="en-US" altLang="en-US" sz="665">
              <a:solidFill>
                <a:srgbClr val="777777"/>
              </a:solidFill>
            </a:endParaRPr>
          </a:p>
        </p:txBody>
      </p:sp>
      <p:pic>
        <p:nvPicPr>
          <p:cNvPr id="2" name="Picture 1">
            <a:extLst>
              <a:ext uri="{FF2B5EF4-FFF2-40B4-BE49-F238E27FC236}">
                <a16:creationId xmlns:a16="http://schemas.microsoft.com/office/drawing/2014/main" id="{BCFBC336-8589-439A-86AB-3F447AECE0A0}"/>
              </a:ext>
            </a:extLst>
          </p:cNvPr>
          <p:cNvPicPr>
            <a:picLocks noChangeAspect="1"/>
          </p:cNvPicPr>
          <p:nvPr/>
        </p:nvPicPr>
        <p:blipFill>
          <a:blip r:embed="rId3"/>
          <a:stretch>
            <a:fillRect/>
          </a:stretch>
        </p:blipFill>
        <p:spPr>
          <a:xfrm>
            <a:off x="2123728" y="822654"/>
            <a:ext cx="4226499" cy="3842272"/>
          </a:xfrm>
          <a:prstGeom prst="rect">
            <a:avLst/>
          </a:prstGeom>
        </p:spPr>
      </p:pic>
    </p:spTree>
    <p:extLst>
      <p:ext uri="{BB962C8B-B14F-4D97-AF65-F5344CB8AC3E}">
        <p14:creationId xmlns:p14="http://schemas.microsoft.com/office/powerpoint/2010/main" val="3931327225"/>
      </p:ext>
    </p:extLst>
  </p:cSld>
  <p:clrMapOvr>
    <a:masterClrMapping/>
  </p:clrMapOvr>
  <p:transition spd="med" advClick="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FB61733-3F66-1030-BA25-A5ED23BDCC95}"/>
              </a:ext>
            </a:extLst>
          </p:cNvPr>
          <p:cNvSpPr>
            <a:spLocks noGrp="1" noChangeArrowheads="1"/>
          </p:cNvSpPr>
          <p:nvPr>
            <p:ph type="title"/>
          </p:nvPr>
        </p:nvSpPr>
        <p:spPr/>
        <p:txBody>
          <a:bodyPr/>
          <a:lstStyle/>
          <a:p>
            <a:pPr>
              <a:defRPr/>
            </a:pPr>
            <a:r>
              <a:rPr lang="en-US" altLang="en-US" sz="1595" dirty="0"/>
              <a:t>Results</a:t>
            </a:r>
            <a:endParaRPr lang="en-CA" altLang="en-US" sz="1595" dirty="0"/>
          </a:p>
        </p:txBody>
      </p:sp>
      <p:sp>
        <p:nvSpPr>
          <p:cNvPr id="21508" name="Slide Number Placeholder 3">
            <a:extLst>
              <a:ext uri="{FF2B5EF4-FFF2-40B4-BE49-F238E27FC236}">
                <a16:creationId xmlns:a16="http://schemas.microsoft.com/office/drawing/2014/main" id="{6E657D5A-511C-E233-A2B3-8B295CBF1F60}"/>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B7A26D8C-5FD3-4CCD-88F9-E9B1CF910A3D}" type="slidenum">
              <a:rPr lang="en-US" altLang="en-US" sz="665" smtClean="0">
                <a:solidFill>
                  <a:srgbClr val="777777"/>
                </a:solidFill>
              </a:rPr>
              <a:pPr>
                <a:spcBef>
                  <a:spcPct val="0"/>
                </a:spcBef>
                <a:buClrTx/>
                <a:buFontTx/>
                <a:buNone/>
                <a:defRPr/>
              </a:pPr>
              <a:t>24</a:t>
            </a:fld>
            <a:endParaRPr lang="en-US" altLang="en-US" sz="665">
              <a:solidFill>
                <a:srgbClr val="777777"/>
              </a:solidFill>
            </a:endParaRPr>
          </a:p>
        </p:txBody>
      </p:sp>
      <p:sp>
        <p:nvSpPr>
          <p:cNvPr id="58374" name="TextBox 7">
            <a:extLst>
              <a:ext uri="{FF2B5EF4-FFF2-40B4-BE49-F238E27FC236}">
                <a16:creationId xmlns:a16="http://schemas.microsoft.com/office/drawing/2014/main" id="{C74013FC-9BD0-FEF8-9C0B-45DD962722E9}"/>
              </a:ext>
            </a:extLst>
          </p:cNvPr>
          <p:cNvSpPr txBox="1">
            <a:spLocks noChangeArrowheads="1"/>
          </p:cNvSpPr>
          <p:nvPr/>
        </p:nvSpPr>
        <p:spPr bwMode="auto">
          <a:xfrm>
            <a:off x="1908175" y="4543425"/>
            <a:ext cx="10795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Before</a:t>
            </a:r>
            <a:endParaRPr lang="en-CA" altLang="en-US"/>
          </a:p>
        </p:txBody>
      </p:sp>
      <p:sp>
        <p:nvSpPr>
          <p:cNvPr id="14" name="TextBox 13">
            <a:extLst>
              <a:ext uri="{FF2B5EF4-FFF2-40B4-BE49-F238E27FC236}">
                <a16:creationId xmlns:a16="http://schemas.microsoft.com/office/drawing/2014/main" id="{0215F08A-793F-5C63-7BAC-D490C7B6498F}"/>
              </a:ext>
            </a:extLst>
          </p:cNvPr>
          <p:cNvSpPr txBox="1"/>
          <p:nvPr/>
        </p:nvSpPr>
        <p:spPr>
          <a:xfrm>
            <a:off x="3994150" y="4559300"/>
            <a:ext cx="1079500" cy="254000"/>
          </a:xfrm>
          <a:prstGeom prst="rect">
            <a:avLst/>
          </a:prstGeom>
          <a:noFill/>
        </p:spPr>
        <p:txBody>
          <a:bodyPr>
            <a:spAutoFit/>
          </a:bodyPr>
          <a:lstStyle/>
          <a:p>
            <a:pPr>
              <a:defRPr/>
            </a:pPr>
            <a:r>
              <a:rPr lang="en-US" sz="1050" b="1" dirty="0"/>
              <a:t>Winnipeg, MB</a:t>
            </a:r>
            <a:endParaRPr lang="en-CA" sz="1050" b="1" dirty="0"/>
          </a:p>
        </p:txBody>
      </p:sp>
      <p:pic>
        <p:nvPicPr>
          <p:cNvPr id="3" name="Picture 2">
            <a:extLst>
              <a:ext uri="{FF2B5EF4-FFF2-40B4-BE49-F238E27FC236}">
                <a16:creationId xmlns:a16="http://schemas.microsoft.com/office/drawing/2014/main" id="{B4D0CED3-74C3-41D3-A06B-D715EF955BBD}"/>
              </a:ext>
            </a:extLst>
          </p:cNvPr>
          <p:cNvPicPr>
            <a:picLocks noChangeAspect="1"/>
          </p:cNvPicPr>
          <p:nvPr/>
        </p:nvPicPr>
        <p:blipFill>
          <a:blip r:embed="rId3"/>
          <a:stretch>
            <a:fillRect/>
          </a:stretch>
        </p:blipFill>
        <p:spPr>
          <a:xfrm>
            <a:off x="1299706" y="760968"/>
            <a:ext cx="5936119" cy="4035179"/>
          </a:xfrm>
          <a:prstGeom prst="rect">
            <a:avLst/>
          </a:prstGeom>
        </p:spPr>
      </p:pic>
    </p:spTree>
    <p:extLst>
      <p:ext uri="{BB962C8B-B14F-4D97-AF65-F5344CB8AC3E}">
        <p14:creationId xmlns:p14="http://schemas.microsoft.com/office/powerpoint/2010/main" val="1711049210"/>
      </p:ext>
    </p:extLst>
  </p:cSld>
  <p:clrMapOvr>
    <a:masterClrMapping/>
  </p:clrMapOvr>
  <p:transition spd="med"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8CD4D36-5ED4-5213-56B7-736ABF2241F6}"/>
              </a:ext>
            </a:extLst>
          </p:cNvPr>
          <p:cNvSpPr>
            <a:spLocks noGrp="1" noChangeArrowheads="1"/>
          </p:cNvSpPr>
          <p:nvPr>
            <p:ph type="title"/>
          </p:nvPr>
        </p:nvSpPr>
        <p:spPr/>
        <p:txBody>
          <a:bodyPr/>
          <a:lstStyle/>
          <a:p>
            <a:pPr>
              <a:defRPr/>
            </a:pPr>
            <a:r>
              <a:rPr lang="en-US" altLang="en-US" sz="1595" dirty="0"/>
              <a:t>Have a look: GOC Emergency Management Web Maps</a:t>
            </a:r>
            <a:endParaRPr lang="en-CA" altLang="en-US" sz="1595" dirty="0"/>
          </a:p>
        </p:txBody>
      </p:sp>
      <p:sp>
        <p:nvSpPr>
          <p:cNvPr id="26628" name="Slide Number Placeholder 3">
            <a:extLst>
              <a:ext uri="{FF2B5EF4-FFF2-40B4-BE49-F238E27FC236}">
                <a16:creationId xmlns:a16="http://schemas.microsoft.com/office/drawing/2014/main" id="{193FC87F-FD15-687B-012F-21088953F498}"/>
              </a:ext>
            </a:extLst>
          </p:cNvPr>
          <p:cNvSpPr>
            <a:spLocks noGrp="1"/>
          </p:cNvSpPr>
          <p:nvPr>
            <p:ph type="sldNum" sz="quarter" idx="10"/>
          </p:nvPr>
        </p:nvSpPr>
        <p:spPr/>
        <p:txBody>
          <a:bodyPr/>
          <a:lstStyle>
            <a:lvl1pPr>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1pPr>
            <a:lvl2pPr marL="493562" indent="-189831">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2pPr>
            <a:lvl3pPr marL="759325"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3pPr>
            <a:lvl4pPr marL="106305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4pPr>
            <a:lvl5pPr marL="1366786" indent="-151867">
              <a:spcBef>
                <a:spcPct val="20000"/>
              </a:spcBef>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chemeClr val="tx1"/>
              </a:buClr>
              <a:buFont typeface="Arial" panose="020B0604020202020204" pitchFamily="34" charset="0"/>
              <a:buChar char="­"/>
              <a:defRPr sz="797">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fld id="{734E557C-2251-4A28-BB4E-D81E98CFB3A0}" type="slidenum">
              <a:rPr lang="en-US" altLang="en-US" sz="665">
                <a:solidFill>
                  <a:srgbClr val="777777"/>
                </a:solidFill>
              </a:rPr>
              <a:pPr>
                <a:spcBef>
                  <a:spcPct val="0"/>
                </a:spcBef>
                <a:buClrTx/>
                <a:buFontTx/>
                <a:buNone/>
                <a:defRPr/>
              </a:pPr>
              <a:t>25</a:t>
            </a:fld>
            <a:endParaRPr lang="en-US" altLang="en-US" sz="665">
              <a:solidFill>
                <a:srgbClr val="777777"/>
              </a:solidFill>
            </a:endParaRPr>
          </a:p>
        </p:txBody>
      </p:sp>
      <p:sp>
        <p:nvSpPr>
          <p:cNvPr id="2" name="Rectangle 1">
            <a:extLst>
              <a:ext uri="{FF2B5EF4-FFF2-40B4-BE49-F238E27FC236}">
                <a16:creationId xmlns:a16="http://schemas.microsoft.com/office/drawing/2014/main" id="{1ED790C3-91E5-4D22-9553-DDBCCA3A4270}"/>
              </a:ext>
            </a:extLst>
          </p:cNvPr>
          <p:cNvSpPr/>
          <p:nvPr/>
        </p:nvSpPr>
        <p:spPr>
          <a:xfrm>
            <a:off x="428550" y="2008567"/>
            <a:ext cx="4572000" cy="1323439"/>
          </a:xfrm>
          <a:prstGeom prst="rect">
            <a:avLst/>
          </a:prstGeom>
        </p:spPr>
        <p:txBody>
          <a:bodyPr>
            <a:spAutoFit/>
          </a:bodyPr>
          <a:lstStyle/>
          <a:p>
            <a:r>
              <a:rPr lang="en-CA" sz="2000" dirty="0">
                <a:solidFill>
                  <a:schemeClr val="accent2">
                    <a:lumMod val="75000"/>
                  </a:schemeClr>
                </a:solidFill>
                <a:hlinkClick r:id="rId2">
                  <a:extLst>
                    <a:ext uri="{A12FA001-AC4F-418D-AE19-62706E023703}">
                      <ahyp:hlinkClr xmlns:ahyp="http://schemas.microsoft.com/office/drawing/2018/hyperlinkcolor" val="tx"/>
                    </a:ext>
                  </a:extLst>
                </a:hlinkClick>
              </a:rPr>
              <a:t>https://experience.arcgis.com/experience/51205886ce3143db92629244ddd3274a/page/Infrastructure?views=Layers</a:t>
            </a:r>
            <a:endParaRPr lang="en-CA" sz="2000" dirty="0">
              <a:solidFill>
                <a:schemeClr val="accent2">
                  <a:lumMod val="75000"/>
                </a:schemeClr>
              </a:solidFill>
            </a:endParaRPr>
          </a:p>
        </p:txBody>
      </p:sp>
      <p:sp>
        <p:nvSpPr>
          <p:cNvPr id="3" name="Rectangle 2">
            <a:extLst>
              <a:ext uri="{FF2B5EF4-FFF2-40B4-BE49-F238E27FC236}">
                <a16:creationId xmlns:a16="http://schemas.microsoft.com/office/drawing/2014/main" id="{FBE72832-2BDF-4FB2-B0E5-F0B185936EA5}"/>
              </a:ext>
            </a:extLst>
          </p:cNvPr>
          <p:cNvSpPr/>
          <p:nvPr/>
        </p:nvSpPr>
        <p:spPr>
          <a:xfrm>
            <a:off x="420921" y="1411385"/>
            <a:ext cx="4939173" cy="400110"/>
          </a:xfrm>
          <a:prstGeom prst="rect">
            <a:avLst/>
          </a:prstGeom>
        </p:spPr>
        <p:txBody>
          <a:bodyPr wrap="none">
            <a:spAutoFit/>
          </a:bodyPr>
          <a:lstStyle/>
          <a:p>
            <a:r>
              <a:rPr lang="en-CA" sz="2000" dirty="0"/>
              <a:t>https://goc-cog-pscanada.hub.arcgis.com/</a:t>
            </a:r>
          </a:p>
        </p:txBody>
      </p:sp>
      <p:sp>
        <p:nvSpPr>
          <p:cNvPr id="4" name="TextBox 3">
            <a:extLst>
              <a:ext uri="{FF2B5EF4-FFF2-40B4-BE49-F238E27FC236}">
                <a16:creationId xmlns:a16="http://schemas.microsoft.com/office/drawing/2014/main" id="{17229F13-9E9D-48FF-BCD3-67A6A6BBC8F2}"/>
              </a:ext>
            </a:extLst>
          </p:cNvPr>
          <p:cNvSpPr txBox="1"/>
          <p:nvPr/>
        </p:nvSpPr>
        <p:spPr>
          <a:xfrm>
            <a:off x="428550" y="3651870"/>
            <a:ext cx="5040560" cy="400110"/>
          </a:xfrm>
          <a:prstGeom prst="rect">
            <a:avLst/>
          </a:prstGeom>
          <a:noFill/>
        </p:spPr>
        <p:txBody>
          <a:bodyPr wrap="square" rtlCol="0">
            <a:spAutoFit/>
          </a:bodyPr>
          <a:lstStyle/>
          <a:p>
            <a:r>
              <a:rPr lang="en-CA" sz="2000" dirty="0"/>
              <a:t>Thank you, Questions?</a:t>
            </a:r>
          </a:p>
        </p:txBody>
      </p:sp>
    </p:spTree>
  </p:cSld>
  <p:clrMapOvr>
    <a:masterClrMapping/>
  </p:clrMapOvr>
  <p:transition spd="med"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2</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Introduction</a:t>
            </a:r>
            <a:endParaRPr lang="en-CA" altLang="en-US" sz="1595" dirty="0"/>
          </a:p>
        </p:txBody>
      </p:sp>
      <p:sp>
        <p:nvSpPr>
          <p:cNvPr id="7" name="Content Placeholder 1">
            <a:extLst>
              <a:ext uri="{FF2B5EF4-FFF2-40B4-BE49-F238E27FC236}">
                <a16:creationId xmlns:a16="http://schemas.microsoft.com/office/drawing/2014/main" id="{FFE963B6-6BFD-4504-816A-20A53C46AF2F}"/>
              </a:ext>
            </a:extLst>
          </p:cNvPr>
          <p:cNvSpPr txBox="1">
            <a:spLocks noChangeArrowheads="1"/>
          </p:cNvSpPr>
          <p:nvPr/>
        </p:nvSpPr>
        <p:spPr bwMode="auto">
          <a:xfrm>
            <a:off x="468313" y="1285003"/>
            <a:ext cx="8063350" cy="3298822"/>
          </a:xfrm>
          <a:prstGeom prst="rect">
            <a:avLst/>
          </a:prstGeom>
          <a:noFill/>
          <a:ln>
            <a:noFill/>
          </a:ln>
          <a:effectLst/>
        </p:spPr>
        <p:txBody>
          <a:bodyPr lIns="60749" tIns="30375" rIns="60749" bIns="30375" anchor="t"/>
          <a:lstStyle>
            <a:lvl1pPr marL="292100" indent="-29210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688975" indent="-2317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1143000" indent="-228600"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600200" indent="-228600"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2057400" indent="-228600"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2514600" indent="-228600" algn="l" rtl="0" fontAlgn="base">
              <a:spcBef>
                <a:spcPct val="20000"/>
              </a:spcBef>
              <a:spcAft>
                <a:spcPct val="0"/>
              </a:spcAft>
              <a:buClr>
                <a:srgbClr val="34414A"/>
              </a:buClr>
              <a:buFont typeface="Arial" charset="0"/>
              <a:buChar char="­"/>
              <a:defRPr>
                <a:solidFill>
                  <a:schemeClr val="tx1"/>
                </a:solidFill>
                <a:latin typeface="+mn-lt"/>
                <a:cs typeface="+mn-cs"/>
              </a:defRPr>
            </a:lvl6pPr>
            <a:lvl7pPr marL="2971800" indent="-228600" algn="l" rtl="0" fontAlgn="base">
              <a:spcBef>
                <a:spcPct val="20000"/>
              </a:spcBef>
              <a:spcAft>
                <a:spcPct val="0"/>
              </a:spcAft>
              <a:buClr>
                <a:srgbClr val="34414A"/>
              </a:buClr>
              <a:buFont typeface="Arial" charset="0"/>
              <a:buChar char="­"/>
              <a:defRPr>
                <a:solidFill>
                  <a:schemeClr val="tx1"/>
                </a:solidFill>
                <a:latin typeface="+mn-lt"/>
                <a:cs typeface="+mn-cs"/>
              </a:defRPr>
            </a:lvl7pPr>
            <a:lvl8pPr marL="3429000" indent="-228600" algn="l" rtl="0" fontAlgn="base">
              <a:spcBef>
                <a:spcPct val="20000"/>
              </a:spcBef>
              <a:spcAft>
                <a:spcPct val="0"/>
              </a:spcAft>
              <a:buClr>
                <a:srgbClr val="34414A"/>
              </a:buClr>
              <a:buFont typeface="Arial" charset="0"/>
              <a:buChar char="­"/>
              <a:defRPr>
                <a:solidFill>
                  <a:schemeClr val="tx1"/>
                </a:solidFill>
                <a:latin typeface="+mn-lt"/>
                <a:cs typeface="+mn-cs"/>
              </a:defRPr>
            </a:lvl8pPr>
            <a:lvl9pPr marL="3886200" indent="-228600"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marL="0" indent="0">
              <a:buNone/>
              <a:defRPr/>
            </a:pPr>
            <a:r>
              <a:rPr lang="en-CA" altLang="en-US" sz="1600" b="1" kern="0" dirty="0">
                <a:solidFill>
                  <a:schemeClr val="tx1"/>
                </a:solidFill>
              </a:rPr>
              <a:t>Canada Structures</a:t>
            </a:r>
          </a:p>
          <a:p>
            <a:pPr marL="0" indent="0">
              <a:buNone/>
              <a:defRPr/>
            </a:pPr>
            <a:r>
              <a:rPr lang="en-CA" altLang="en-US" sz="1600" kern="0" dirty="0">
                <a:solidFill>
                  <a:schemeClr val="tx1"/>
                </a:solidFill>
              </a:rPr>
              <a:t>The Canada Structures dataset is a comprehensive geographic dataset of building footprints for Canada. </a:t>
            </a:r>
          </a:p>
          <a:p>
            <a:pPr marL="0" indent="0">
              <a:buNone/>
              <a:defRPr/>
            </a:pPr>
            <a:r>
              <a:rPr lang="en-CA" sz="1600" kern="0" dirty="0">
                <a:solidFill>
                  <a:schemeClr val="tx1"/>
                </a:solidFill>
              </a:rPr>
              <a:t>The product is (SOON TO BE) available at no cost on the Open Government of Canada website: </a:t>
            </a:r>
            <a:r>
              <a:rPr lang="en-CA" sz="1600" kern="0" dirty="0">
                <a:solidFill>
                  <a:schemeClr val="tx1"/>
                </a:solidFill>
                <a:hlinkClick r:id="rId2">
                  <a:extLst>
                    <a:ext uri="{A12FA001-AC4F-418D-AE19-62706E023703}">
                      <ahyp:hlinkClr xmlns:ahyp="http://schemas.microsoft.com/office/drawing/2018/hyperlinkcolor" val="tx"/>
                    </a:ext>
                  </a:extLst>
                </a:hlinkClick>
              </a:rPr>
              <a:t>http://open.canada.ca</a:t>
            </a:r>
            <a:r>
              <a:rPr lang="en-CA" sz="1600" kern="0" dirty="0">
                <a:solidFill>
                  <a:schemeClr val="tx1"/>
                </a:solidFill>
              </a:rPr>
              <a:t> .</a:t>
            </a:r>
          </a:p>
          <a:p>
            <a:pPr marL="0" indent="0">
              <a:buNone/>
              <a:defRPr/>
            </a:pPr>
            <a:endParaRPr lang="en-CA" sz="1600" dirty="0">
              <a:ea typeface="Times New Roman" panose="02020603050405020304" pitchFamily="18" charset="0"/>
            </a:endParaRPr>
          </a:p>
          <a:p>
            <a:pPr>
              <a:buNone/>
              <a:defRPr/>
            </a:pPr>
            <a:r>
              <a:rPr lang="en-CA" sz="1600" kern="0" dirty="0">
                <a:solidFill>
                  <a:schemeClr val="tx1"/>
                </a:solidFill>
              </a:rPr>
              <a:t>Citation: Sandison J., Hayes S., Darlington C., </a:t>
            </a:r>
            <a:r>
              <a:rPr lang="en-CA" sz="1600" kern="0" dirty="0" err="1">
                <a:solidFill>
                  <a:schemeClr val="tx1"/>
                </a:solidFill>
              </a:rPr>
              <a:t>Chastko</a:t>
            </a:r>
            <a:r>
              <a:rPr lang="en-CA" sz="1600" kern="0" dirty="0">
                <a:solidFill>
                  <a:schemeClr val="tx1"/>
                </a:solidFill>
              </a:rPr>
              <a:t> K and Ballard M. 2025. Canada </a:t>
            </a:r>
            <a:endParaRPr lang="en-CA" dirty="0">
              <a:solidFill>
                <a:schemeClr val="tx1"/>
              </a:solidFill>
            </a:endParaRPr>
          </a:p>
          <a:p>
            <a:pPr>
              <a:buNone/>
              <a:defRPr/>
            </a:pPr>
            <a:r>
              <a:rPr lang="en-CA" sz="1600" kern="0" dirty="0">
                <a:solidFill>
                  <a:schemeClr val="tx1"/>
                </a:solidFill>
              </a:rPr>
              <a:t>Structures data product. Public Safety Canada, Resilience and Economic Integration </a:t>
            </a:r>
            <a:endParaRPr lang="en-CA" dirty="0">
              <a:solidFill>
                <a:schemeClr val="tx1"/>
              </a:solidFill>
            </a:endParaRPr>
          </a:p>
          <a:p>
            <a:pPr>
              <a:buNone/>
              <a:defRPr/>
            </a:pPr>
            <a:r>
              <a:rPr lang="en-CA" sz="1600" kern="0" dirty="0">
                <a:solidFill>
                  <a:schemeClr val="tx1"/>
                </a:solidFill>
              </a:rPr>
              <a:t>Division, Data Science and Engineering Team, Ottawa, Canada</a:t>
            </a:r>
            <a:endParaRPr lang="en-CA" dirty="0"/>
          </a:p>
          <a:p>
            <a:pPr marL="0" indent="0">
              <a:buNone/>
              <a:defRPr/>
            </a:pPr>
            <a:endParaRPr lang="en-CA" altLang="en-US"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a:buNone/>
              <a:defRPr/>
            </a:pPr>
            <a:endParaRPr lang="en-CA" sz="1600" kern="0" dirty="0">
              <a:solidFill>
                <a:schemeClr val="tx1"/>
              </a:solidFill>
              <a:latin typeface="Times New Roman"/>
              <a:cs typeface="Times New Roman"/>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p:txBody>
      </p:sp>
    </p:spTree>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3</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Introduction</a:t>
            </a:r>
            <a:endParaRPr lang="en-CA" altLang="en-US" sz="1595" dirty="0"/>
          </a:p>
        </p:txBody>
      </p:sp>
      <p:sp>
        <p:nvSpPr>
          <p:cNvPr id="7" name="Content Placeholder 1">
            <a:extLst>
              <a:ext uri="{FF2B5EF4-FFF2-40B4-BE49-F238E27FC236}">
                <a16:creationId xmlns:a16="http://schemas.microsoft.com/office/drawing/2014/main" id="{FFE963B6-6BFD-4504-816A-20A53C46AF2F}"/>
              </a:ext>
            </a:extLst>
          </p:cNvPr>
          <p:cNvSpPr txBox="1">
            <a:spLocks noChangeArrowheads="1"/>
          </p:cNvSpPr>
          <p:nvPr/>
        </p:nvSpPr>
        <p:spPr bwMode="auto">
          <a:xfrm>
            <a:off x="442475" y="987574"/>
            <a:ext cx="8063350" cy="3298822"/>
          </a:xfrm>
          <a:prstGeom prst="rect">
            <a:avLst/>
          </a:prstGeom>
          <a:noFill/>
          <a:ln>
            <a:noFill/>
          </a:ln>
          <a:effectLst/>
        </p:spPr>
        <p:txBody>
          <a:bodyPr lIns="60749" tIns="30375" rIns="60749" bIns="30375" anchor="t"/>
          <a:lstStyle>
            <a:lvl1pPr marL="292100" indent="-29210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688975" indent="-2317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1143000" indent="-228600"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600200" indent="-228600"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2057400" indent="-228600"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2514600" indent="-228600" algn="l" rtl="0" fontAlgn="base">
              <a:spcBef>
                <a:spcPct val="20000"/>
              </a:spcBef>
              <a:spcAft>
                <a:spcPct val="0"/>
              </a:spcAft>
              <a:buClr>
                <a:srgbClr val="34414A"/>
              </a:buClr>
              <a:buFont typeface="Arial" charset="0"/>
              <a:buChar char="­"/>
              <a:defRPr>
                <a:solidFill>
                  <a:schemeClr val="tx1"/>
                </a:solidFill>
                <a:latin typeface="+mn-lt"/>
                <a:cs typeface="+mn-cs"/>
              </a:defRPr>
            </a:lvl6pPr>
            <a:lvl7pPr marL="2971800" indent="-228600" algn="l" rtl="0" fontAlgn="base">
              <a:spcBef>
                <a:spcPct val="20000"/>
              </a:spcBef>
              <a:spcAft>
                <a:spcPct val="0"/>
              </a:spcAft>
              <a:buClr>
                <a:srgbClr val="34414A"/>
              </a:buClr>
              <a:buFont typeface="Arial" charset="0"/>
              <a:buChar char="­"/>
              <a:defRPr>
                <a:solidFill>
                  <a:schemeClr val="tx1"/>
                </a:solidFill>
                <a:latin typeface="+mn-lt"/>
                <a:cs typeface="+mn-cs"/>
              </a:defRPr>
            </a:lvl7pPr>
            <a:lvl8pPr marL="3429000" indent="-228600" algn="l" rtl="0" fontAlgn="base">
              <a:spcBef>
                <a:spcPct val="20000"/>
              </a:spcBef>
              <a:spcAft>
                <a:spcPct val="0"/>
              </a:spcAft>
              <a:buClr>
                <a:srgbClr val="34414A"/>
              </a:buClr>
              <a:buFont typeface="Arial" charset="0"/>
              <a:buChar char="­"/>
              <a:defRPr>
                <a:solidFill>
                  <a:schemeClr val="tx1"/>
                </a:solidFill>
                <a:latin typeface="+mn-lt"/>
                <a:cs typeface="+mn-cs"/>
              </a:defRPr>
            </a:lvl8pPr>
            <a:lvl9pPr marL="3886200" indent="-228600"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marL="0" indent="0">
              <a:buNone/>
              <a:defRPr/>
            </a:pPr>
            <a:r>
              <a:rPr lang="en-US" sz="1600" dirty="0"/>
              <a:t>Public Safety Canada has an ongoing requirement to establish and maintain a geospatial building data layer to be used for multi-hazard risk research.</a:t>
            </a:r>
            <a:endParaRPr lang="en-CA" sz="3600" kern="0" dirty="0">
              <a:solidFill>
                <a:schemeClr val="tx1"/>
              </a:solidFill>
            </a:endParaRPr>
          </a:p>
          <a:p>
            <a:pPr marL="0" indent="0">
              <a:buNone/>
              <a:defRPr/>
            </a:pPr>
            <a:r>
              <a:rPr lang="en-CA" sz="1600" kern="0" dirty="0">
                <a:solidFill>
                  <a:schemeClr val="tx1"/>
                </a:solidFill>
              </a:rPr>
              <a:t>Canada Structures has 13,760,754 building polygons across Canada, developed from three open data sources: </a:t>
            </a:r>
          </a:p>
          <a:p>
            <a:pPr>
              <a:defRPr/>
            </a:pPr>
            <a:r>
              <a:rPr lang="en-CA" sz="1600" kern="0" dirty="0">
                <a:solidFill>
                  <a:schemeClr val="tx1"/>
                </a:solidFill>
              </a:rPr>
              <a:t>Open Data Base of Buildings (ODB) </a:t>
            </a:r>
          </a:p>
          <a:p>
            <a:pPr>
              <a:defRPr/>
            </a:pPr>
            <a:r>
              <a:rPr lang="en-CA" sz="1600" kern="0" dirty="0">
                <a:solidFill>
                  <a:schemeClr val="tx1"/>
                </a:solidFill>
              </a:rPr>
              <a:t>Open Street Maps buildings (OSM) </a:t>
            </a:r>
          </a:p>
          <a:p>
            <a:pPr>
              <a:defRPr/>
            </a:pPr>
            <a:r>
              <a:rPr lang="en-CA" sz="1600" kern="0" dirty="0">
                <a:solidFill>
                  <a:schemeClr val="tx1"/>
                </a:solidFill>
              </a:rPr>
              <a:t>Microsoft Building Footprints (MSB)</a:t>
            </a:r>
          </a:p>
          <a:p>
            <a:pPr marL="0" indent="0">
              <a:buNone/>
              <a:defRPr/>
            </a:pPr>
            <a:r>
              <a:rPr lang="en-US" sz="1600" dirty="0">
                <a:ea typeface="Times New Roman" panose="02020603050405020304" pitchFamily="18" charset="0"/>
              </a:rPr>
              <a:t>Through data processing methods, DSET compared features in theses layers, and developed methods to combine these layers to make an enhanced collection of higher-quality building footprints.</a:t>
            </a:r>
          </a:p>
          <a:p>
            <a:pPr>
              <a:buNone/>
              <a:defRPr/>
            </a:pPr>
            <a:endParaRPr lang="en-CA" sz="1600" kern="0" dirty="0">
              <a:solidFill>
                <a:schemeClr val="tx1"/>
              </a:solidFill>
              <a:latin typeface="Times New Roman"/>
              <a:cs typeface="Times New Roman"/>
            </a:endParaRPr>
          </a:p>
          <a:p>
            <a:pPr>
              <a:buNone/>
              <a:defRPr/>
            </a:pPr>
            <a:endParaRPr lang="en-CA"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a:buNone/>
              <a:defRPr/>
            </a:pPr>
            <a:endParaRPr lang="en-CA" sz="1600" kern="0" dirty="0">
              <a:solidFill>
                <a:schemeClr val="tx1"/>
              </a:solidFill>
              <a:latin typeface="Times New Roman"/>
              <a:cs typeface="Times New Roman"/>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p:txBody>
      </p:sp>
    </p:spTree>
    <p:extLst>
      <p:ext uri="{BB962C8B-B14F-4D97-AF65-F5344CB8AC3E}">
        <p14:creationId xmlns:p14="http://schemas.microsoft.com/office/powerpoint/2010/main" val="4172048685"/>
      </p:ext>
    </p:extLst>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4</a:t>
            </a:fld>
            <a:endParaRPr lang="en-CA" altLang="en-US">
              <a:solidFill>
                <a:srgbClr val="777777"/>
              </a:solidFill>
            </a:endParaRPr>
          </a:p>
        </p:txBody>
      </p:sp>
      <p:sp>
        <p:nvSpPr>
          <p:cNvPr id="7" name="Content Placeholder 1">
            <a:extLst>
              <a:ext uri="{FF2B5EF4-FFF2-40B4-BE49-F238E27FC236}">
                <a16:creationId xmlns:a16="http://schemas.microsoft.com/office/drawing/2014/main" id="{FFE963B6-6BFD-4504-816A-20A53C46AF2F}"/>
              </a:ext>
            </a:extLst>
          </p:cNvPr>
          <p:cNvSpPr txBox="1">
            <a:spLocks noChangeArrowheads="1"/>
          </p:cNvSpPr>
          <p:nvPr/>
        </p:nvSpPr>
        <p:spPr bwMode="auto">
          <a:xfrm>
            <a:off x="442475" y="987574"/>
            <a:ext cx="8063350" cy="3298822"/>
          </a:xfrm>
          <a:prstGeom prst="rect">
            <a:avLst/>
          </a:prstGeom>
          <a:noFill/>
          <a:ln>
            <a:noFill/>
          </a:ln>
          <a:effectLst/>
        </p:spPr>
        <p:txBody>
          <a:bodyPr lIns="60749" tIns="30375" rIns="60749" bIns="30375" anchor="t"/>
          <a:lstStyle>
            <a:lvl1pPr marL="292100" indent="-29210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688975" indent="-2317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1143000" indent="-228600"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600200" indent="-228600"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2057400" indent="-228600"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2514600" indent="-228600" algn="l" rtl="0" fontAlgn="base">
              <a:spcBef>
                <a:spcPct val="20000"/>
              </a:spcBef>
              <a:spcAft>
                <a:spcPct val="0"/>
              </a:spcAft>
              <a:buClr>
                <a:srgbClr val="34414A"/>
              </a:buClr>
              <a:buFont typeface="Arial" charset="0"/>
              <a:buChar char="­"/>
              <a:defRPr>
                <a:solidFill>
                  <a:schemeClr val="tx1"/>
                </a:solidFill>
                <a:latin typeface="+mn-lt"/>
                <a:cs typeface="+mn-cs"/>
              </a:defRPr>
            </a:lvl6pPr>
            <a:lvl7pPr marL="2971800" indent="-228600" algn="l" rtl="0" fontAlgn="base">
              <a:spcBef>
                <a:spcPct val="20000"/>
              </a:spcBef>
              <a:spcAft>
                <a:spcPct val="0"/>
              </a:spcAft>
              <a:buClr>
                <a:srgbClr val="34414A"/>
              </a:buClr>
              <a:buFont typeface="Arial" charset="0"/>
              <a:buChar char="­"/>
              <a:defRPr>
                <a:solidFill>
                  <a:schemeClr val="tx1"/>
                </a:solidFill>
                <a:latin typeface="+mn-lt"/>
                <a:cs typeface="+mn-cs"/>
              </a:defRPr>
            </a:lvl7pPr>
            <a:lvl8pPr marL="3429000" indent="-228600" algn="l" rtl="0" fontAlgn="base">
              <a:spcBef>
                <a:spcPct val="20000"/>
              </a:spcBef>
              <a:spcAft>
                <a:spcPct val="0"/>
              </a:spcAft>
              <a:buClr>
                <a:srgbClr val="34414A"/>
              </a:buClr>
              <a:buFont typeface="Arial" charset="0"/>
              <a:buChar char="­"/>
              <a:defRPr>
                <a:solidFill>
                  <a:schemeClr val="tx1"/>
                </a:solidFill>
                <a:latin typeface="+mn-lt"/>
                <a:cs typeface="+mn-cs"/>
              </a:defRPr>
            </a:lvl8pPr>
            <a:lvl9pPr marL="3886200" indent="-228600"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buNone/>
              <a:defRPr/>
            </a:pPr>
            <a:endParaRPr lang="en-CA" sz="1600" kern="0" dirty="0">
              <a:solidFill>
                <a:schemeClr val="tx1"/>
              </a:solidFill>
              <a:latin typeface="Times New Roman"/>
              <a:cs typeface="Times New Roman"/>
            </a:endParaRPr>
          </a:p>
          <a:p>
            <a:pPr>
              <a:buNone/>
              <a:defRPr/>
            </a:pPr>
            <a:endParaRPr lang="en-CA"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a:buNone/>
              <a:defRPr/>
            </a:pPr>
            <a:endParaRPr lang="en-CA" sz="1600" kern="0" dirty="0">
              <a:solidFill>
                <a:schemeClr val="tx1"/>
              </a:solidFill>
              <a:latin typeface="Times New Roman"/>
              <a:cs typeface="Times New Roman"/>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p:txBody>
      </p:sp>
      <p:pic>
        <p:nvPicPr>
          <p:cNvPr id="2" name="Picture 1">
            <a:extLst>
              <a:ext uri="{FF2B5EF4-FFF2-40B4-BE49-F238E27FC236}">
                <a16:creationId xmlns:a16="http://schemas.microsoft.com/office/drawing/2014/main" id="{C5FF1062-B7E1-4FE0-B808-B565010F202E}"/>
              </a:ext>
            </a:extLst>
          </p:cNvPr>
          <p:cNvPicPr>
            <a:picLocks noChangeAspect="1"/>
          </p:cNvPicPr>
          <p:nvPr/>
        </p:nvPicPr>
        <p:blipFill>
          <a:blip r:embed="rId2"/>
          <a:stretch>
            <a:fillRect/>
          </a:stretch>
        </p:blipFill>
        <p:spPr>
          <a:xfrm>
            <a:off x="2286285" y="286035"/>
            <a:ext cx="4571429" cy="4571429"/>
          </a:xfrm>
          <a:prstGeom prst="rect">
            <a:avLst/>
          </a:prstGeom>
        </p:spPr>
      </p:pic>
      <p:sp>
        <p:nvSpPr>
          <p:cNvPr id="4" name="Title 3">
            <a:extLst>
              <a:ext uri="{FF2B5EF4-FFF2-40B4-BE49-F238E27FC236}">
                <a16:creationId xmlns:a16="http://schemas.microsoft.com/office/drawing/2014/main" id="{172F36B3-58DC-41D8-AD5A-8A24A8438A5A}"/>
              </a:ext>
            </a:extLst>
          </p:cNvPr>
          <p:cNvSpPr>
            <a:spLocks noGrp="1"/>
          </p:cNvSpPr>
          <p:nvPr>
            <p:ph type="title"/>
          </p:nvPr>
        </p:nvSpPr>
        <p:spPr/>
        <p:txBody>
          <a:bodyPr/>
          <a:lstStyle/>
          <a:p>
            <a:endParaRPr lang="en-CA"/>
          </a:p>
        </p:txBody>
      </p:sp>
    </p:spTree>
    <p:extLst>
      <p:ext uri="{BB962C8B-B14F-4D97-AF65-F5344CB8AC3E}">
        <p14:creationId xmlns:p14="http://schemas.microsoft.com/office/powerpoint/2010/main" val="3775445892"/>
      </p:ext>
    </p:extLst>
  </p:cSld>
  <p:clrMapOvr>
    <a:masterClrMapping/>
  </p:clrMapOvr>
  <p:transition spd="med"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5</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Introduction</a:t>
            </a:r>
            <a:endParaRPr lang="en-CA" altLang="en-US" sz="1595" dirty="0"/>
          </a:p>
        </p:txBody>
      </p:sp>
      <p:sp>
        <p:nvSpPr>
          <p:cNvPr id="7" name="Content Placeholder 1">
            <a:extLst>
              <a:ext uri="{FF2B5EF4-FFF2-40B4-BE49-F238E27FC236}">
                <a16:creationId xmlns:a16="http://schemas.microsoft.com/office/drawing/2014/main" id="{FFE963B6-6BFD-4504-816A-20A53C46AF2F}"/>
              </a:ext>
            </a:extLst>
          </p:cNvPr>
          <p:cNvSpPr txBox="1">
            <a:spLocks noChangeArrowheads="1"/>
          </p:cNvSpPr>
          <p:nvPr/>
        </p:nvSpPr>
        <p:spPr bwMode="auto">
          <a:xfrm>
            <a:off x="442475" y="987574"/>
            <a:ext cx="8063350" cy="3298822"/>
          </a:xfrm>
          <a:prstGeom prst="rect">
            <a:avLst/>
          </a:prstGeom>
          <a:noFill/>
          <a:ln>
            <a:noFill/>
          </a:ln>
          <a:effectLst/>
        </p:spPr>
        <p:txBody>
          <a:bodyPr lIns="60749" tIns="30375" rIns="60749" bIns="30375" anchor="t"/>
          <a:lstStyle>
            <a:lvl1pPr marL="292100" indent="-292100" algn="l" rtl="0" eaLnBrk="0" fontAlgn="base" hangingPunct="0">
              <a:spcBef>
                <a:spcPct val="35000"/>
              </a:spcBef>
              <a:spcAft>
                <a:spcPct val="0"/>
              </a:spcAft>
              <a:buClr>
                <a:srgbClr val="B91F0F"/>
              </a:buClr>
              <a:buSzPct val="85000"/>
              <a:buFont typeface="Arial" panose="020B0604020202020204" pitchFamily="34" charset="0"/>
              <a:buChar char="●"/>
              <a:defRPr>
                <a:solidFill>
                  <a:srgbClr val="000000"/>
                </a:solidFill>
                <a:latin typeface="+mn-lt"/>
                <a:ea typeface="+mn-ea"/>
                <a:cs typeface="+mn-cs"/>
              </a:defRPr>
            </a:lvl1pPr>
            <a:lvl2pPr marL="688975" indent="-231775"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2pPr>
            <a:lvl3pPr marL="1143000" indent="-228600" algn="l" rtl="0" eaLnBrk="0" fontAlgn="base" hangingPunct="0">
              <a:spcBef>
                <a:spcPct val="35000"/>
              </a:spcBef>
              <a:spcAft>
                <a:spcPct val="0"/>
              </a:spcAft>
              <a:buClr>
                <a:srgbClr val="B91F0F"/>
              </a:buClr>
              <a:buSzPct val="70000"/>
              <a:buFont typeface="Arial" panose="020B0604020202020204" pitchFamily="34" charset="0"/>
              <a:buChar char="●"/>
              <a:defRPr>
                <a:solidFill>
                  <a:schemeClr val="tx1"/>
                </a:solidFill>
                <a:latin typeface="+mn-lt"/>
                <a:cs typeface="+mn-cs"/>
              </a:defRPr>
            </a:lvl3pPr>
            <a:lvl4pPr marL="1600200" indent="-228600" algn="l" rtl="0" eaLnBrk="0" fontAlgn="base" hangingPunct="0">
              <a:spcBef>
                <a:spcPct val="35000"/>
              </a:spcBef>
              <a:spcAft>
                <a:spcPct val="0"/>
              </a:spcAft>
              <a:buClr>
                <a:srgbClr val="B91F0F"/>
              </a:buClr>
              <a:buSzPct val="85000"/>
              <a:buFont typeface="Arial" panose="020B0604020202020204" pitchFamily="34" charset="0"/>
              <a:buChar char="­"/>
              <a:defRPr>
                <a:solidFill>
                  <a:schemeClr val="tx1"/>
                </a:solidFill>
                <a:latin typeface="+mn-lt"/>
                <a:cs typeface="+mn-cs"/>
              </a:defRPr>
            </a:lvl4pPr>
            <a:lvl5pPr marL="2057400" indent="-228600" algn="l" rtl="0"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mn-lt"/>
                <a:cs typeface="+mn-cs"/>
              </a:defRPr>
            </a:lvl5pPr>
            <a:lvl6pPr marL="2514600" indent="-228600" algn="l" rtl="0" fontAlgn="base">
              <a:spcBef>
                <a:spcPct val="20000"/>
              </a:spcBef>
              <a:spcAft>
                <a:spcPct val="0"/>
              </a:spcAft>
              <a:buClr>
                <a:srgbClr val="34414A"/>
              </a:buClr>
              <a:buFont typeface="Arial" charset="0"/>
              <a:buChar char="­"/>
              <a:defRPr>
                <a:solidFill>
                  <a:schemeClr val="tx1"/>
                </a:solidFill>
                <a:latin typeface="+mn-lt"/>
                <a:cs typeface="+mn-cs"/>
              </a:defRPr>
            </a:lvl6pPr>
            <a:lvl7pPr marL="2971800" indent="-228600" algn="l" rtl="0" fontAlgn="base">
              <a:spcBef>
                <a:spcPct val="20000"/>
              </a:spcBef>
              <a:spcAft>
                <a:spcPct val="0"/>
              </a:spcAft>
              <a:buClr>
                <a:srgbClr val="34414A"/>
              </a:buClr>
              <a:buFont typeface="Arial" charset="0"/>
              <a:buChar char="­"/>
              <a:defRPr>
                <a:solidFill>
                  <a:schemeClr val="tx1"/>
                </a:solidFill>
                <a:latin typeface="+mn-lt"/>
                <a:cs typeface="+mn-cs"/>
              </a:defRPr>
            </a:lvl7pPr>
            <a:lvl8pPr marL="3429000" indent="-228600" algn="l" rtl="0" fontAlgn="base">
              <a:spcBef>
                <a:spcPct val="20000"/>
              </a:spcBef>
              <a:spcAft>
                <a:spcPct val="0"/>
              </a:spcAft>
              <a:buClr>
                <a:srgbClr val="34414A"/>
              </a:buClr>
              <a:buFont typeface="Arial" charset="0"/>
              <a:buChar char="­"/>
              <a:defRPr>
                <a:solidFill>
                  <a:schemeClr val="tx1"/>
                </a:solidFill>
                <a:latin typeface="+mn-lt"/>
                <a:cs typeface="+mn-cs"/>
              </a:defRPr>
            </a:lvl8pPr>
            <a:lvl9pPr marL="3886200" indent="-228600" algn="l" rtl="0" fontAlgn="base">
              <a:spcBef>
                <a:spcPct val="20000"/>
              </a:spcBef>
              <a:spcAft>
                <a:spcPct val="0"/>
              </a:spcAft>
              <a:buClr>
                <a:srgbClr val="34414A"/>
              </a:buClr>
              <a:buFont typeface="Arial" charset="0"/>
              <a:buChar char="­"/>
              <a:defRPr>
                <a:solidFill>
                  <a:schemeClr val="tx1"/>
                </a:solidFill>
                <a:latin typeface="+mn-lt"/>
                <a:cs typeface="+mn-cs"/>
              </a:defRPr>
            </a:lvl9pPr>
          </a:lstStyle>
          <a:p>
            <a:pPr>
              <a:defRPr/>
            </a:pPr>
            <a:r>
              <a:rPr lang="en-CA" sz="1600" kern="0" dirty="0">
                <a:solidFill>
                  <a:schemeClr val="tx1"/>
                </a:solidFill>
              </a:rPr>
              <a:t>Each of the ODB, OSM and MCBF data sets have value on their own, however the combination of these presents additional value based on coverage, accuracy, and precision. </a:t>
            </a:r>
          </a:p>
          <a:p>
            <a:pPr>
              <a:defRPr/>
            </a:pPr>
            <a:r>
              <a:rPr lang="en-CA" sz="1600" kern="0" dirty="0">
                <a:solidFill>
                  <a:schemeClr val="tx1"/>
                </a:solidFill>
              </a:rPr>
              <a:t>The MCBF developed using machine learning from satellite imagery. MCBF included buildings in communities which lacked coverage from the other data sources. However, the precision of building ‘rooftop’ geometry is less accurate, on average. </a:t>
            </a:r>
          </a:p>
          <a:p>
            <a:pPr>
              <a:defRPr/>
            </a:pPr>
            <a:r>
              <a:rPr lang="en-CA" sz="1600" kern="0" dirty="0">
                <a:solidFill>
                  <a:schemeClr val="tx1"/>
                </a:solidFill>
              </a:rPr>
              <a:t>The OSM and ODB rely on human-entered digitizing of building data, generally by GIS analysts, and are generally more precise. </a:t>
            </a:r>
          </a:p>
          <a:p>
            <a:pPr>
              <a:defRPr/>
            </a:pPr>
            <a:r>
              <a:rPr lang="en-CA" sz="1600" kern="0" dirty="0">
                <a:solidFill>
                  <a:schemeClr val="tx1"/>
                </a:solidFill>
              </a:rPr>
              <a:t>The combination of each data source represents the leveraging of both human-drawn and machine-detected imagery for a paired coverage significantly greater than each individual data set on its own.</a:t>
            </a:r>
          </a:p>
          <a:p>
            <a:pPr>
              <a:buNone/>
              <a:defRPr/>
            </a:pPr>
            <a:endParaRPr lang="en-CA"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marL="0" indent="0">
              <a:buNone/>
              <a:defRPr/>
            </a:pPr>
            <a:endParaRPr lang="en-CA" altLang="en-US" sz="1600" kern="0" dirty="0">
              <a:solidFill>
                <a:schemeClr val="tx1"/>
              </a:solidFill>
              <a:latin typeface="Arial"/>
              <a:cs typeface="Arial"/>
            </a:endParaRPr>
          </a:p>
          <a:p>
            <a:pPr>
              <a:buNone/>
              <a:defRPr/>
            </a:pPr>
            <a:endParaRPr lang="en-CA" sz="1600" kern="0" dirty="0">
              <a:solidFill>
                <a:schemeClr val="tx1"/>
              </a:solidFill>
              <a:latin typeface="Times New Roman"/>
              <a:cs typeface="Times New Roman"/>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a:p>
            <a:pPr marL="0" indent="0">
              <a:buNone/>
              <a:defRPr/>
            </a:pPr>
            <a:endParaRPr lang="en-CA" altLang="en-US" sz="1600" kern="0" dirty="0">
              <a:solidFill>
                <a:schemeClr val="tx1"/>
              </a:solidFill>
            </a:endParaRPr>
          </a:p>
        </p:txBody>
      </p:sp>
    </p:spTree>
    <p:extLst>
      <p:ext uri="{BB962C8B-B14F-4D97-AF65-F5344CB8AC3E}">
        <p14:creationId xmlns:p14="http://schemas.microsoft.com/office/powerpoint/2010/main" val="2027400134"/>
      </p:ext>
    </p:extLst>
  </p:cSld>
  <p:clrMapOvr>
    <a:masterClrMapping/>
  </p:clrMapOvr>
  <p:transition spd="med"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6</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Combining Sources</a:t>
            </a:r>
            <a:endParaRPr lang="en-CA" altLang="en-US" sz="1595" dirty="0"/>
          </a:p>
        </p:txBody>
      </p:sp>
      <p:pic>
        <p:nvPicPr>
          <p:cNvPr id="2050" name="Picture 2">
            <a:extLst>
              <a:ext uri="{FF2B5EF4-FFF2-40B4-BE49-F238E27FC236}">
                <a16:creationId xmlns:a16="http://schemas.microsoft.com/office/drawing/2014/main" id="{1B8F2086-6D2A-48E6-AD53-0A631CE2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501" y="37044"/>
            <a:ext cx="3618999" cy="50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0824752-BEDF-4F5C-944E-6F0D817913C1}"/>
              </a:ext>
            </a:extLst>
          </p:cNvPr>
          <p:cNvSpPr/>
          <p:nvPr/>
        </p:nvSpPr>
        <p:spPr>
          <a:xfrm>
            <a:off x="124947" y="1059582"/>
            <a:ext cx="4254181" cy="2062103"/>
          </a:xfrm>
          <a:prstGeom prst="rect">
            <a:avLst/>
          </a:prstGeom>
        </p:spPr>
        <p:txBody>
          <a:bodyPr wrap="square">
            <a:spAutoFit/>
          </a:bodyPr>
          <a:lstStyle/>
          <a:p>
            <a:r>
              <a:rPr lang="en-US" sz="1600" kern="0" dirty="0">
                <a:latin typeface="+mn-lt"/>
                <a:cs typeface="+mn-cs"/>
              </a:rPr>
              <a:t>Riverview Park </a:t>
            </a:r>
            <a:r>
              <a:rPr lang="en-US" sz="1600" kern="0" dirty="0" err="1">
                <a:latin typeface="+mn-lt"/>
                <a:cs typeface="+mn-cs"/>
              </a:rPr>
              <a:t>Neighbourhood</a:t>
            </a:r>
            <a:r>
              <a:rPr lang="en-US" sz="1600" kern="0" dirty="0">
                <a:latin typeface="+mn-lt"/>
                <a:cs typeface="+mn-cs"/>
              </a:rPr>
              <a:t> of Ottawa, Ontario we can see that all data sources generally capture the stock of buildings in the map coverage area.</a:t>
            </a:r>
          </a:p>
          <a:p>
            <a:endParaRPr lang="en-US" sz="1600" kern="0" dirty="0">
              <a:latin typeface="+mn-lt"/>
              <a:cs typeface="+mn-cs"/>
            </a:endParaRPr>
          </a:p>
          <a:p>
            <a:r>
              <a:rPr lang="en-US" sz="1600" kern="0" dirty="0">
                <a:latin typeface="+mn-lt"/>
                <a:cs typeface="+mn-cs"/>
              </a:rPr>
              <a:t>However, OSM has additional coverage and parses more units of side-by-side buildings than both ODB and MCBF.</a:t>
            </a:r>
            <a:endParaRPr lang="en-CA" sz="1600" kern="0" dirty="0">
              <a:latin typeface="+mn-lt"/>
              <a:cs typeface="+mn-cs"/>
            </a:endParaRPr>
          </a:p>
        </p:txBody>
      </p:sp>
    </p:spTree>
    <p:extLst>
      <p:ext uri="{BB962C8B-B14F-4D97-AF65-F5344CB8AC3E}">
        <p14:creationId xmlns:p14="http://schemas.microsoft.com/office/powerpoint/2010/main" val="3598092837"/>
      </p:ext>
    </p:extLst>
  </p:cSld>
  <p:clrMapOvr>
    <a:masterClrMapping/>
  </p:clrMapOvr>
  <p:transition spd="med"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7</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Combining Sources</a:t>
            </a:r>
            <a:endParaRPr lang="en-CA" altLang="en-US" sz="1595" dirty="0"/>
          </a:p>
        </p:txBody>
      </p:sp>
      <p:sp>
        <p:nvSpPr>
          <p:cNvPr id="2" name="Rectangle 1">
            <a:extLst>
              <a:ext uri="{FF2B5EF4-FFF2-40B4-BE49-F238E27FC236}">
                <a16:creationId xmlns:a16="http://schemas.microsoft.com/office/drawing/2014/main" id="{A0824752-BEDF-4F5C-944E-6F0D817913C1}"/>
              </a:ext>
            </a:extLst>
          </p:cNvPr>
          <p:cNvSpPr/>
          <p:nvPr/>
        </p:nvSpPr>
        <p:spPr>
          <a:xfrm>
            <a:off x="6300192" y="1060986"/>
            <a:ext cx="2441575" cy="3785652"/>
          </a:xfrm>
          <a:prstGeom prst="rect">
            <a:avLst/>
          </a:prstGeom>
        </p:spPr>
        <p:txBody>
          <a:bodyPr wrap="square">
            <a:spAutoFit/>
          </a:bodyPr>
          <a:lstStyle/>
          <a:p>
            <a:r>
              <a:rPr lang="en-CA" sz="1600" kern="0" dirty="0">
                <a:latin typeface="+mn-lt"/>
                <a:cs typeface="+mn-cs"/>
              </a:rPr>
              <a:t>In the Langley, British Columbia, ‘stacking’ the layers using ODB, then OSM, then MCBF, shows MCBF is uniquely available and covering the south-eastern extent of the map area.</a:t>
            </a:r>
          </a:p>
          <a:p>
            <a:endParaRPr lang="en-CA" sz="1600" kern="0" dirty="0">
              <a:latin typeface="+mn-lt"/>
              <a:cs typeface="+mn-cs"/>
            </a:endParaRPr>
          </a:p>
          <a:p>
            <a:r>
              <a:rPr lang="en-CA" sz="1600" kern="0" dirty="0">
                <a:latin typeface="+mn-lt"/>
                <a:cs typeface="+mn-cs"/>
              </a:rPr>
              <a:t>OSM provides coverage in the north-eastern extent of the map, and ODB is only available in the north-western region.</a:t>
            </a:r>
          </a:p>
        </p:txBody>
      </p:sp>
      <p:pic>
        <p:nvPicPr>
          <p:cNvPr id="3074" name="Picture 2">
            <a:extLst>
              <a:ext uri="{FF2B5EF4-FFF2-40B4-BE49-F238E27FC236}">
                <a16:creationId xmlns:a16="http://schemas.microsoft.com/office/drawing/2014/main" id="{8ED13AFD-670E-47B8-B675-BE8F26145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33" y="842513"/>
            <a:ext cx="5472608" cy="381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954885"/>
      </p:ext>
    </p:extLst>
  </p:cSld>
  <p:clrMapOvr>
    <a:masterClrMapping/>
  </p:clrMapOvr>
  <p:transition spd="med"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D6D023B7-E9E3-0753-F32F-D6DA53F8D1B2}"/>
              </a:ext>
            </a:extLst>
          </p:cNvPr>
          <p:cNvSpPr>
            <a:spLocks noGrp="1"/>
          </p:cNvSpPr>
          <p:nvPr>
            <p:ph type="sldNum" sz="quarter" idx="10"/>
          </p:nvPr>
        </p:nvSpPr>
        <p:spPr/>
        <p:txBody>
          <a:bodyPr/>
          <a:lstStyle>
            <a:lvl1pPr>
              <a:spcBef>
                <a:spcPct val="35000"/>
              </a:spcBef>
              <a:buClr>
                <a:srgbClr val="B91F0F"/>
              </a:buClr>
              <a:buSzPct val="85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vl2pPr marL="493562" indent="-189831">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759325" indent="-151867">
              <a:spcBef>
                <a:spcPct val="35000"/>
              </a:spcBef>
              <a:buClr>
                <a:srgbClr val="B91F0F"/>
              </a:buClr>
              <a:buSzPct val="70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063056" indent="-151867">
              <a:spcBef>
                <a:spcPct val="35000"/>
              </a:spcBef>
              <a:buClr>
                <a:srgbClr val="B91F0F"/>
              </a:buClr>
              <a:buSzPct val="8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366786" indent="-151867">
              <a:spcBef>
                <a:spcPct val="20000"/>
              </a:spcBef>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67051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1974245"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277976"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581707" indent="-151867" eaLnBrk="0" fontAlgn="base" hangingPunct="0">
              <a:spcBef>
                <a:spcPct val="20000"/>
              </a:spcBef>
              <a:spcAft>
                <a:spcPct val="0"/>
              </a:spcAft>
              <a:buClr>
                <a:srgbClr val="34414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E5F5FA35-F303-4CF8-A04B-5D5FC6F30325}" type="slidenum">
              <a:rPr lang="en-CA" altLang="en-US" smtClean="0">
                <a:solidFill>
                  <a:srgbClr val="777777"/>
                </a:solidFill>
              </a:rPr>
              <a:pPr>
                <a:spcBef>
                  <a:spcPct val="0"/>
                </a:spcBef>
                <a:buClrTx/>
                <a:buSzTx/>
                <a:buFontTx/>
                <a:buNone/>
                <a:defRPr/>
              </a:pPr>
              <a:t>8</a:t>
            </a:fld>
            <a:endParaRPr lang="en-CA" altLang="en-US">
              <a:solidFill>
                <a:srgbClr val="777777"/>
              </a:solidFill>
            </a:endParaRPr>
          </a:p>
        </p:txBody>
      </p:sp>
      <p:sp>
        <p:nvSpPr>
          <p:cNvPr id="17411" name="Rectangle 2">
            <a:extLst>
              <a:ext uri="{FF2B5EF4-FFF2-40B4-BE49-F238E27FC236}">
                <a16:creationId xmlns:a16="http://schemas.microsoft.com/office/drawing/2014/main" id="{EEE68E08-04D1-75FE-2989-B24ABB63109A}"/>
              </a:ext>
            </a:extLst>
          </p:cNvPr>
          <p:cNvSpPr>
            <a:spLocks noGrp="1" noChangeArrowheads="1"/>
          </p:cNvSpPr>
          <p:nvPr>
            <p:ph type="title"/>
          </p:nvPr>
        </p:nvSpPr>
        <p:spPr/>
        <p:txBody>
          <a:bodyPr/>
          <a:lstStyle/>
          <a:p>
            <a:pPr eaLnBrk="1" hangingPunct="1">
              <a:defRPr/>
            </a:pPr>
            <a:r>
              <a:rPr lang="en-US" altLang="en-US" sz="1595" dirty="0"/>
              <a:t>Combining Sources</a:t>
            </a:r>
            <a:endParaRPr lang="en-CA" altLang="en-US" sz="1595" dirty="0"/>
          </a:p>
        </p:txBody>
      </p:sp>
      <p:sp>
        <p:nvSpPr>
          <p:cNvPr id="3" name="Rectangle 2">
            <a:extLst>
              <a:ext uri="{FF2B5EF4-FFF2-40B4-BE49-F238E27FC236}">
                <a16:creationId xmlns:a16="http://schemas.microsoft.com/office/drawing/2014/main" id="{C8BCF011-50B6-43FE-B96D-4BEC7C89BF1B}"/>
              </a:ext>
            </a:extLst>
          </p:cNvPr>
          <p:cNvSpPr/>
          <p:nvPr/>
        </p:nvSpPr>
        <p:spPr>
          <a:xfrm>
            <a:off x="467543" y="987574"/>
            <a:ext cx="4392489" cy="3539430"/>
          </a:xfrm>
          <a:prstGeom prst="rect">
            <a:avLst/>
          </a:prstGeom>
        </p:spPr>
        <p:txBody>
          <a:bodyPr wrap="square">
            <a:spAutoFit/>
          </a:bodyPr>
          <a:lstStyle/>
          <a:p>
            <a:pPr marL="171450" indent="-171450">
              <a:buFont typeface="Arial" panose="020B0604020202020204" pitchFamily="34" charset="0"/>
              <a:buChar char="•"/>
            </a:pPr>
            <a:r>
              <a:rPr lang="en-US" sz="1600" kern="0" dirty="0">
                <a:latin typeface="+mn-lt"/>
                <a:cs typeface="+mn-cs"/>
              </a:rPr>
              <a:t>MCBF data was published in </a:t>
            </a:r>
            <a:r>
              <a:rPr lang="en-US" sz="1600" b="1" kern="0" dirty="0">
                <a:latin typeface="+mn-lt"/>
                <a:cs typeface="+mn-cs"/>
              </a:rPr>
              <a:t>2019</a:t>
            </a:r>
            <a:r>
              <a:rPr lang="en-US" sz="1600" kern="0" dirty="0">
                <a:latin typeface="+mn-lt"/>
                <a:cs typeface="+mn-cs"/>
              </a:rPr>
              <a:t>, has wide coverage.</a:t>
            </a:r>
          </a:p>
          <a:p>
            <a:pPr marL="171450" indent="-171450">
              <a:buFont typeface="Arial" panose="020B0604020202020204" pitchFamily="34" charset="0"/>
              <a:buChar char="•"/>
            </a:pPr>
            <a:r>
              <a:rPr lang="en-CA" sz="1600" kern="0" dirty="0">
                <a:latin typeface="+mn-lt"/>
                <a:cs typeface="+mn-cs"/>
              </a:rPr>
              <a:t>The ODB building footprints were collected by Statistics Canada from municipalities between January to August </a:t>
            </a:r>
            <a:r>
              <a:rPr lang="en-CA" sz="1600" b="1" kern="0" dirty="0">
                <a:latin typeface="+mn-lt"/>
                <a:cs typeface="+mn-cs"/>
              </a:rPr>
              <a:t>2018</a:t>
            </a:r>
            <a:r>
              <a:rPr lang="en-CA" sz="1600" kern="0" dirty="0">
                <a:latin typeface="+mn-lt"/>
                <a:cs typeface="+mn-cs"/>
              </a:rPr>
              <a:t> for version 1.0 and February </a:t>
            </a:r>
            <a:r>
              <a:rPr lang="en-CA" sz="1600" b="1" kern="0" dirty="0">
                <a:latin typeface="+mn-lt"/>
                <a:cs typeface="+mn-cs"/>
              </a:rPr>
              <a:t>2019</a:t>
            </a:r>
            <a:r>
              <a:rPr lang="en-CA" sz="1600" kern="0" dirty="0">
                <a:latin typeface="+mn-lt"/>
                <a:cs typeface="+mn-cs"/>
              </a:rPr>
              <a:t> for version 2.0 (Statistics Canada, 2020a).</a:t>
            </a:r>
          </a:p>
          <a:p>
            <a:pPr marL="171450" indent="-171450">
              <a:buFont typeface="Arial" panose="020B0604020202020204" pitchFamily="34" charset="0"/>
              <a:buChar char="•"/>
            </a:pPr>
            <a:r>
              <a:rPr lang="en-US" sz="1600" kern="0" dirty="0">
                <a:latin typeface="+mn-lt"/>
                <a:cs typeface="+mn-cs"/>
              </a:rPr>
              <a:t>OSM is updated frequently and the latest version of this data was downloaded on January 1, </a:t>
            </a:r>
            <a:r>
              <a:rPr lang="en-US" sz="1600" b="1" kern="0" dirty="0">
                <a:latin typeface="+mn-lt"/>
                <a:cs typeface="+mn-cs"/>
              </a:rPr>
              <a:t>2023.</a:t>
            </a:r>
          </a:p>
          <a:p>
            <a:pPr marL="171450" indent="-171450">
              <a:buFont typeface="Arial" panose="020B0604020202020204" pitchFamily="34" charset="0"/>
              <a:buChar char="•"/>
            </a:pPr>
            <a:r>
              <a:rPr lang="en-US" sz="1600" kern="0" dirty="0">
                <a:latin typeface="+mn-lt"/>
                <a:cs typeface="+mn-cs"/>
              </a:rPr>
              <a:t>Where there are overlaps of building polygons across datasets will result in only one of the provided building polygons being preserved.</a:t>
            </a:r>
            <a:endParaRPr lang="en-CA" sz="1600" kern="0" dirty="0">
              <a:latin typeface="+mn-lt"/>
              <a:cs typeface="+mn-cs"/>
            </a:endParaRPr>
          </a:p>
        </p:txBody>
      </p:sp>
      <p:pic>
        <p:nvPicPr>
          <p:cNvPr id="4" name="Picture 3">
            <a:extLst>
              <a:ext uri="{FF2B5EF4-FFF2-40B4-BE49-F238E27FC236}">
                <a16:creationId xmlns:a16="http://schemas.microsoft.com/office/drawing/2014/main" id="{D63497DA-7D24-4840-A296-7D3AEFE51D7C}"/>
              </a:ext>
            </a:extLst>
          </p:cNvPr>
          <p:cNvPicPr>
            <a:picLocks noChangeAspect="1"/>
          </p:cNvPicPr>
          <p:nvPr/>
        </p:nvPicPr>
        <p:blipFill>
          <a:blip r:embed="rId2"/>
          <a:stretch>
            <a:fillRect/>
          </a:stretch>
        </p:blipFill>
        <p:spPr>
          <a:xfrm>
            <a:off x="5087926" y="1059582"/>
            <a:ext cx="3725874" cy="3725874"/>
          </a:xfrm>
          <a:prstGeom prst="rect">
            <a:avLst/>
          </a:prstGeom>
        </p:spPr>
      </p:pic>
    </p:spTree>
    <p:extLst>
      <p:ext uri="{BB962C8B-B14F-4D97-AF65-F5344CB8AC3E}">
        <p14:creationId xmlns:p14="http://schemas.microsoft.com/office/powerpoint/2010/main" val="1616284188"/>
      </p:ext>
    </p:extLst>
  </p:cSld>
  <p:clrMapOvr>
    <a:masterClrMapping/>
  </p:clrMapOvr>
  <p:transition spd="med" advClick="0">
    <p:fade/>
  </p:transition>
</p:sld>
</file>

<file path=ppt/theme/theme1.xml><?xml version="1.0" encoding="utf-8"?>
<a:theme xmlns:a="http://schemas.openxmlformats.org/drawingml/2006/main" name="PS Presentation Template with leaf - Option 1 - E">
  <a:themeElements>
    <a:clrScheme name="">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S Presentation Template with leaf - Option 1 - E">
      <a:majorFont>
        <a:latin typeface="Arial Black"/>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chemeClr val="tx1"/>
          </a:buClr>
          <a:buSzTx/>
          <a:buFont typeface="Arial" charset="0"/>
          <a:buChar char="­"/>
          <a:tabLst/>
          <a:defRPr kumimoji="0" lang="en-US"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chemeClr val="tx1"/>
          </a:buClr>
          <a:buSzTx/>
          <a:buFont typeface="Arial" charset="0"/>
          <a:buChar char="­"/>
          <a:tabLst/>
          <a:defRPr kumimoji="0" lang="en-US"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PS Presentation Template with leaf - Option 1 - 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S Presentation Template with leaf - Option 1 - 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S Presentation Template with leaf - Option 1 - 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S Presentation Template with leaf - Option 1 - 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S Presentation Template with leaf - Option 1 - 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S Presentation Template with leaf - Option 1 - 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S Presentation Template with leaf - Option 1 - 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S Presentation Template with leaf - Option 1 - 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S Presentation Template with leaf - Option 1 - 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S Presentation Template with leaf - Option 1 - 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S Presentation Template with leaf - Option 1 - 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S Presentation Template with leaf - Option 1 - 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S Presentation Template with leaf - Option 1 - 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AF4B72AB35041915552A99CB65C52" ma:contentTypeVersion="13" ma:contentTypeDescription="Create a new document." ma:contentTypeScope="" ma:versionID="114b00bd292ba3861f7a756abfb5c291">
  <xsd:schema xmlns:xsd="http://www.w3.org/2001/XMLSchema" xmlns:xs="http://www.w3.org/2001/XMLSchema" xmlns:p="http://schemas.microsoft.com/office/2006/metadata/properties" xmlns:ns2="fbbbaa99-61a8-4600-9d36-c12b4e320642" xmlns:ns3="efc57636-9286-4754-8d46-3fabd0066689" targetNamespace="http://schemas.microsoft.com/office/2006/metadata/properties" ma:root="true" ma:fieldsID="b07874f45a10ff82b48c8365cc20c9f2" ns2:_="" ns3:_="">
    <xsd:import namespace="fbbbaa99-61a8-4600-9d36-c12b4e320642"/>
    <xsd:import namespace="efc57636-9286-4754-8d46-3fabd006668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bbaa99-61a8-4600-9d36-c12b4e3206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38d4629-38ad-4148-bc9e-acd04a442d3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c57636-9286-4754-8d46-3fabd006668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79f6f90-6c07-4f5d-9f83-5f6c3210ba88}" ma:internalName="TaxCatchAll" ma:showField="CatchAllData" ma:web="efc57636-9286-4754-8d46-3fabd00666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bbbaa99-61a8-4600-9d36-c12b4e320642">
      <Terms xmlns="http://schemas.microsoft.com/office/infopath/2007/PartnerControls"/>
    </lcf76f155ced4ddcb4097134ff3c332f>
    <TaxCatchAll xmlns="efc57636-9286-4754-8d46-3fabd0066689" xsi:nil="true"/>
  </documentManagement>
</p:properties>
</file>

<file path=customXml/itemProps1.xml><?xml version="1.0" encoding="utf-8"?>
<ds:datastoreItem xmlns:ds="http://schemas.openxmlformats.org/officeDocument/2006/customXml" ds:itemID="{AE2D7E6C-36AA-4708-8B96-E23D28F5C0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bbaa99-61a8-4600-9d36-c12b4e320642"/>
    <ds:schemaRef ds:uri="efc57636-9286-4754-8d46-3fabd00666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76EED0-38A8-479E-B307-62AD41D19884}">
  <ds:schemaRefs>
    <ds:schemaRef ds:uri="http://schemas.microsoft.com/sharepoint/v3/contenttype/forms"/>
  </ds:schemaRefs>
</ds:datastoreItem>
</file>

<file path=customXml/itemProps3.xml><?xml version="1.0" encoding="utf-8"?>
<ds:datastoreItem xmlns:ds="http://schemas.openxmlformats.org/officeDocument/2006/customXml" ds:itemID="{4B21F313-C627-4079-8F12-ACCAF05FD99F}">
  <ds:schemaRefs>
    <ds:schemaRef ds:uri="http://schemas.microsoft.com/office/2006/metadata/properties"/>
    <ds:schemaRef ds:uri="http://schemas.microsoft.com/office/infopath/2007/PartnerControls"/>
    <ds:schemaRef ds:uri="fbbbaa99-61a8-4600-9d36-c12b4e320642"/>
    <ds:schemaRef ds:uri="efc57636-9286-4754-8d46-3fabd0066689"/>
  </ds:schemaRefs>
</ds:datastoreItem>
</file>

<file path=docProps/app.xml><?xml version="1.0" encoding="utf-8"?>
<Properties xmlns="http://schemas.openxmlformats.org/officeDocument/2006/extended-properties" xmlns:vt="http://schemas.openxmlformats.org/officeDocument/2006/docPropsVTypes">
  <Template/>
  <TotalTime>3063</TotalTime>
  <Words>1425</Words>
  <Application>Microsoft Office PowerPoint</Application>
  <PresentationFormat>On-screen Show (16:9)</PresentationFormat>
  <Paragraphs>250</Paragraphs>
  <Slides>26</Slides>
  <Notes>15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PS Presentation Template with leaf - Option 1 - E</vt:lpstr>
      <vt:lpstr>PowerPoint Presentation</vt:lpstr>
      <vt:lpstr>Public Safety Canada</vt:lpstr>
      <vt:lpstr>Introduction</vt:lpstr>
      <vt:lpstr>Introduction</vt:lpstr>
      <vt:lpstr>PowerPoint Presentation</vt:lpstr>
      <vt:lpstr>Introduction</vt:lpstr>
      <vt:lpstr>Combining Sources</vt:lpstr>
      <vt:lpstr>Combining Sources</vt:lpstr>
      <vt:lpstr>Combining Sources</vt:lpstr>
      <vt:lpstr>The Initial Canada Structures Set</vt:lpstr>
      <vt:lpstr>Adding Building Height</vt:lpstr>
      <vt:lpstr>Quality Control Analysis</vt:lpstr>
      <vt:lpstr>What are Errors? </vt:lpstr>
      <vt:lpstr>What are Errors? </vt:lpstr>
      <vt:lpstr>What are Errors? </vt:lpstr>
      <vt:lpstr>What are Errors? </vt:lpstr>
      <vt:lpstr>What are Errors? </vt:lpstr>
      <vt:lpstr>Step 1: Attaching Key Features</vt:lpstr>
      <vt:lpstr>Step 1: Attaching Key Features</vt:lpstr>
      <vt:lpstr>Step 1: Attaching Key Features</vt:lpstr>
      <vt:lpstr>Step 2: Classify Errors</vt:lpstr>
      <vt:lpstr>Results</vt:lpstr>
      <vt:lpstr>Results</vt:lpstr>
      <vt:lpstr>Results</vt:lpstr>
      <vt:lpstr>Results</vt:lpstr>
      <vt:lpstr>Have a look: GOC Emergency Management Web Maps</vt:lpstr>
    </vt:vector>
  </TitlesOfParts>
  <Company>PS-SP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sylvie.rollin</dc:creator>
  <cp:lastModifiedBy>Van de Valk, Julie</cp:lastModifiedBy>
  <cp:revision>241</cp:revision>
  <dcterms:created xsi:type="dcterms:W3CDTF">2011-07-29T14:44:08Z</dcterms:created>
  <dcterms:modified xsi:type="dcterms:W3CDTF">2025-05-14T13:30:55Z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0x01010065FAF4B72AB35041915552A99CB65C52</vt:lpwstr>
  </property>
  <property fmtid="{D5CDD505-2E9C-101B-9397-08002B2CF9AE}" pid="3" name="MediaServiceImageTags">
    <vt:lpwstr/>
  </property>
  <property fmtid="{D5CDD505-2E9C-101B-9397-08002B2CF9AE}" pid="4" name="MSIP_Label_1dc9ef4b-740a-42cb-ab8b-01034c2f2fff_Enabled">
    <vt:lpwstr>true</vt:lpwstr>
  </property>
  <property fmtid="{D5CDD505-2E9C-101B-9397-08002B2CF9AE}" pid="5" name="MSIP_Label_1dc9ef4b-740a-42cb-ab8b-01034c2f2fff_SetDate">
    <vt:lpwstr>2025-05-13T20:25:11Z</vt:lpwstr>
  </property>
  <property fmtid="{D5CDD505-2E9C-101B-9397-08002B2CF9AE}" pid="6" name="MSIP_Label_1dc9ef4b-740a-42cb-ab8b-01034c2f2fff_Method">
    <vt:lpwstr>Privileged</vt:lpwstr>
  </property>
  <property fmtid="{D5CDD505-2E9C-101B-9397-08002B2CF9AE}" pid="7" name="MSIP_Label_1dc9ef4b-740a-42cb-ab8b-01034c2f2fff_Name">
    <vt:lpwstr>Standard Unclass-nonclass</vt:lpwstr>
  </property>
  <property fmtid="{D5CDD505-2E9C-101B-9397-08002B2CF9AE}" pid="8" name="MSIP_Label_1dc9ef4b-740a-42cb-ab8b-01034c2f2fff_SiteId">
    <vt:lpwstr>2d28dd40-a4f2-4317-a351-bc709c183c85</vt:lpwstr>
  </property>
  <property fmtid="{D5CDD505-2E9C-101B-9397-08002B2CF9AE}" pid="9" name="MSIP_Label_1dc9ef4b-740a-42cb-ab8b-01034c2f2fff_ActionId">
    <vt:lpwstr>626f48f0-5bd0-437e-a1c5-d298564090af</vt:lpwstr>
  </property>
  <property fmtid="{D5CDD505-2E9C-101B-9397-08002B2CF9AE}" pid="10" name="MSIP_Label_1dc9ef4b-740a-42cb-ab8b-01034c2f2fff_ContentBits">
    <vt:lpwstr>3</vt:lpwstr>
  </property>
  <property fmtid="{D5CDD505-2E9C-101B-9397-08002B2CF9AE}" pid="11" name="MSIP_Label_1dc9ef4b-740a-42cb-ab8b-01034c2f2fff_Tag">
    <vt:lpwstr>10, 0, 1, 1</vt:lpwstr>
  </property>
  <property fmtid="{D5CDD505-2E9C-101B-9397-08002B2CF9AE}" pid="12" name="ClassificationContentMarkingFooterLocations">
    <vt:lpwstr>PS Presentation Template with leaf - Option 1 - E:5</vt:lpwstr>
  </property>
  <property fmtid="{D5CDD505-2E9C-101B-9397-08002B2CF9AE}" pid="13" name="ClassificationContentMarkingFooterText">
    <vt:lpwstr>Unclassified | Non classifié</vt:lpwstr>
  </property>
  <property fmtid="{D5CDD505-2E9C-101B-9397-08002B2CF9AE}" pid="14" name="ClassificationContentMarkingHeaderLocations">
    <vt:lpwstr>PS Presentation Template with leaf - Option 1 - E:4</vt:lpwstr>
  </property>
  <property fmtid="{D5CDD505-2E9C-101B-9397-08002B2CF9AE}" pid="15" name="ClassificationContentMarkingHeaderText">
    <vt:lpwstr>Unclassified | Non classifié</vt:lpwstr>
  </property>
  <property fmtid="{D5CDD505-2E9C-101B-9397-08002B2CF9AE}" pid="16" name="_AdHocReviewCycleID">
    <vt:i4>63294289</vt:i4>
  </property>
  <property fmtid="{D5CDD505-2E9C-101B-9397-08002B2CF9AE}" pid="17" name="_NewReviewCycle">
    <vt:lpwstr/>
  </property>
  <property fmtid="{D5CDD505-2E9C-101B-9397-08002B2CF9AE}" pid="18" name="_EmailSubject">
    <vt:lpwstr>For when you're back - EMGCP</vt:lpwstr>
  </property>
  <property fmtid="{D5CDD505-2E9C-101B-9397-08002B2CF9AE}" pid="19" name="_AuthorEmail">
    <vt:lpwstr>Darlene.Tran@ps-sp.gc.ca</vt:lpwstr>
  </property>
  <property fmtid="{D5CDD505-2E9C-101B-9397-08002B2CF9AE}" pid="20" name="_AuthorEmailDisplayName">
    <vt:lpwstr>Tran, Darlene</vt:lpwstr>
  </property>
  <property fmtid="{D5CDD505-2E9C-101B-9397-08002B2CF9AE}" pid="21" name="_PreviousAdHocReviewCycleID">
    <vt:i4>-2129935772</vt:i4>
  </property>
</Properties>
</file>